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4" d="100"/>
          <a:sy n="104" d="100"/>
        </p:scale>
        <p:origin x="144" y="4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theme" Target="theme/theme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viewProps" Target="viewProp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presProps" Target="presProps.xml" /><Relationship Id="rId5" Type="http://schemas.openxmlformats.org/officeDocument/2006/relationships/slide" Target="slides/slide4.xml" /><Relationship Id="rId10" Type="http://schemas.openxmlformats.org/officeDocument/2006/relationships/notesMaster" Target="notesMasters/notesMaster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tableStyles" Target="tableStyles.xml" /></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77297D8-406D-48DD-8B43-387CBF66C3DA}" type="doc">
      <dgm:prSet loTypeId="urn:microsoft.com/office/officeart/2005/8/layout/venn2" loCatId="relationship" qsTypeId="urn:microsoft.com/office/officeart/2005/8/quickstyle/3d4" qsCatId="3D" csTypeId="urn:microsoft.com/office/officeart/2005/8/colors/accent1_2" csCatId="accent1" phldr="1"/>
      <dgm:spPr/>
      <dgm:t>
        <a:bodyPr/>
        <a:lstStyle/>
        <a:p>
          <a:endParaRPr lang="en-US"/>
        </a:p>
      </dgm:t>
    </dgm:pt>
    <dgm:pt modelId="{5E94F673-1AB0-49B4-8098-AA3F25F32B2F}">
      <dgm:prSet phldrT="[Text]"/>
      <dgm:spPr/>
      <dgm:t>
        <a:bodyPr/>
        <a:lstStyle/>
        <a:p>
          <a:r>
            <a:rPr lang="en-US" dirty="0"/>
            <a:t>OCEAN </a:t>
          </a:r>
        </a:p>
      </dgm:t>
    </dgm:pt>
    <dgm:pt modelId="{6945814E-F308-47EA-8D13-FD6AF3920383}" type="parTrans" cxnId="{079BA13D-F0D9-45FD-BA73-B302E09E6519}">
      <dgm:prSet/>
      <dgm:spPr/>
      <dgm:t>
        <a:bodyPr/>
        <a:lstStyle/>
        <a:p>
          <a:endParaRPr lang="en-US"/>
        </a:p>
      </dgm:t>
    </dgm:pt>
    <dgm:pt modelId="{76F3E303-A624-42BC-A123-CE77FD516979}" type="sibTrans" cxnId="{079BA13D-F0D9-45FD-BA73-B302E09E6519}">
      <dgm:prSet/>
      <dgm:spPr/>
      <dgm:t>
        <a:bodyPr/>
        <a:lstStyle/>
        <a:p>
          <a:endParaRPr lang="en-US"/>
        </a:p>
      </dgm:t>
    </dgm:pt>
    <dgm:pt modelId="{F9126263-2EA2-4EAD-99DC-BEA9902E64AD}">
      <dgm:prSet phldrT="[Text]"/>
      <dgm:spPr/>
      <dgm:t>
        <a:bodyPr/>
        <a:lstStyle/>
        <a:p>
          <a:r>
            <a:rPr lang="en-US" dirty="0"/>
            <a:t>MOUNTAIN </a:t>
          </a:r>
        </a:p>
      </dgm:t>
    </dgm:pt>
    <dgm:pt modelId="{5AD7CA9F-4E91-4C90-BAF0-910C394B7ED4}" type="parTrans" cxnId="{EDF62787-74ED-4821-A363-BAA62B7E2BCC}">
      <dgm:prSet/>
      <dgm:spPr/>
      <dgm:t>
        <a:bodyPr/>
        <a:lstStyle/>
        <a:p>
          <a:endParaRPr lang="en-US"/>
        </a:p>
      </dgm:t>
    </dgm:pt>
    <dgm:pt modelId="{AAC21799-A77D-4938-9021-FC9665FBFF79}" type="sibTrans" cxnId="{EDF62787-74ED-4821-A363-BAA62B7E2BCC}">
      <dgm:prSet/>
      <dgm:spPr/>
      <dgm:t>
        <a:bodyPr/>
        <a:lstStyle/>
        <a:p>
          <a:endParaRPr lang="en-US"/>
        </a:p>
      </dgm:t>
    </dgm:pt>
    <dgm:pt modelId="{16614F1F-6133-4FEC-9E0D-686C56D49C1A}">
      <dgm:prSet phldrT="[Text]"/>
      <dgm:spPr/>
      <dgm:t>
        <a:bodyPr/>
        <a:lstStyle/>
        <a:p>
          <a:r>
            <a:rPr lang="en-US" dirty="0"/>
            <a:t>FOREST </a:t>
          </a:r>
        </a:p>
      </dgm:t>
    </dgm:pt>
    <dgm:pt modelId="{EBC2FA5C-90A0-4116-A3A3-B8BBD04ED1F1}" type="parTrans" cxnId="{7038232C-E971-4EA4-B24F-58DCC7259AC5}">
      <dgm:prSet/>
      <dgm:spPr/>
      <dgm:t>
        <a:bodyPr/>
        <a:lstStyle/>
        <a:p>
          <a:endParaRPr lang="en-US"/>
        </a:p>
      </dgm:t>
    </dgm:pt>
    <dgm:pt modelId="{78490332-28AB-4217-AFE0-822B0BACFBB8}" type="sibTrans" cxnId="{7038232C-E971-4EA4-B24F-58DCC7259AC5}">
      <dgm:prSet/>
      <dgm:spPr/>
      <dgm:t>
        <a:bodyPr/>
        <a:lstStyle/>
        <a:p>
          <a:endParaRPr lang="en-US"/>
        </a:p>
      </dgm:t>
    </dgm:pt>
    <dgm:pt modelId="{4C22701C-22E6-458B-B561-1FA7DF71BD5D}">
      <dgm:prSet phldrT="[Text]"/>
      <dgm:spPr/>
      <dgm:t>
        <a:bodyPr/>
        <a:lstStyle/>
        <a:p>
          <a:r>
            <a:rPr lang="en-US" dirty="0"/>
            <a:t>NATURE </a:t>
          </a:r>
        </a:p>
      </dgm:t>
    </dgm:pt>
    <dgm:pt modelId="{791AF954-F277-4C2F-92B4-F5FF4F750237}" type="parTrans" cxnId="{12690E29-3FE3-4988-A3B5-FB6FFB9F128E}">
      <dgm:prSet/>
      <dgm:spPr/>
      <dgm:t>
        <a:bodyPr/>
        <a:lstStyle/>
        <a:p>
          <a:endParaRPr lang="en-US"/>
        </a:p>
      </dgm:t>
    </dgm:pt>
    <dgm:pt modelId="{9DA33074-44C5-4B4B-96C2-0B874791915B}" type="sibTrans" cxnId="{12690E29-3FE3-4988-A3B5-FB6FFB9F128E}">
      <dgm:prSet/>
      <dgm:spPr/>
      <dgm:t>
        <a:bodyPr/>
        <a:lstStyle/>
        <a:p>
          <a:endParaRPr lang="en-US"/>
        </a:p>
      </dgm:t>
    </dgm:pt>
    <dgm:pt modelId="{76972585-76B5-4276-9022-8DC19696BEDC}" type="pres">
      <dgm:prSet presAssocID="{C77297D8-406D-48DD-8B43-387CBF66C3DA}" presName="Name0" presStyleCnt="0">
        <dgm:presLayoutVars>
          <dgm:chMax val="7"/>
          <dgm:resizeHandles val="exact"/>
        </dgm:presLayoutVars>
      </dgm:prSet>
      <dgm:spPr/>
    </dgm:pt>
    <dgm:pt modelId="{38141821-51A5-4AF8-991B-3DE28E7A1FEA}" type="pres">
      <dgm:prSet presAssocID="{C77297D8-406D-48DD-8B43-387CBF66C3DA}" presName="comp1" presStyleCnt="0"/>
      <dgm:spPr/>
    </dgm:pt>
    <dgm:pt modelId="{BAC078B0-7A63-45AA-8050-C6BFE57BD12E}" type="pres">
      <dgm:prSet presAssocID="{C77297D8-406D-48DD-8B43-387CBF66C3DA}" presName="circle1" presStyleLbl="node1" presStyleIdx="0" presStyleCnt="4" custLinFactNeighborX="-165" custLinFactNeighborY="12128"/>
      <dgm:spPr/>
    </dgm:pt>
    <dgm:pt modelId="{A99C0F12-27F0-4EAD-9CC8-A8EB207FEF6C}" type="pres">
      <dgm:prSet presAssocID="{C77297D8-406D-48DD-8B43-387CBF66C3DA}" presName="c1text" presStyleLbl="node1" presStyleIdx="0" presStyleCnt="4">
        <dgm:presLayoutVars>
          <dgm:bulletEnabled val="1"/>
        </dgm:presLayoutVars>
      </dgm:prSet>
      <dgm:spPr/>
    </dgm:pt>
    <dgm:pt modelId="{BB29F8FA-DD77-42FD-9B78-0550501B8C07}" type="pres">
      <dgm:prSet presAssocID="{C77297D8-406D-48DD-8B43-387CBF66C3DA}" presName="comp2" presStyleCnt="0"/>
      <dgm:spPr/>
    </dgm:pt>
    <dgm:pt modelId="{72661445-2AF3-4F71-9309-02B061CA643A}" type="pres">
      <dgm:prSet presAssocID="{C77297D8-406D-48DD-8B43-387CBF66C3DA}" presName="circle2" presStyleLbl="node1" presStyleIdx="1" presStyleCnt="4"/>
      <dgm:spPr/>
    </dgm:pt>
    <dgm:pt modelId="{D28C677C-55B2-4E5D-B194-27544CA570E5}" type="pres">
      <dgm:prSet presAssocID="{C77297D8-406D-48DD-8B43-387CBF66C3DA}" presName="c2text" presStyleLbl="node1" presStyleIdx="1" presStyleCnt="4">
        <dgm:presLayoutVars>
          <dgm:bulletEnabled val="1"/>
        </dgm:presLayoutVars>
      </dgm:prSet>
      <dgm:spPr/>
    </dgm:pt>
    <dgm:pt modelId="{6080DDF8-E3BE-4BBD-BD86-7C1A218FF237}" type="pres">
      <dgm:prSet presAssocID="{C77297D8-406D-48DD-8B43-387CBF66C3DA}" presName="comp3" presStyleCnt="0"/>
      <dgm:spPr/>
    </dgm:pt>
    <dgm:pt modelId="{26FAA6A6-B86A-4148-A419-1E9B24CE600E}" type="pres">
      <dgm:prSet presAssocID="{C77297D8-406D-48DD-8B43-387CBF66C3DA}" presName="circle3" presStyleLbl="node1" presStyleIdx="2" presStyleCnt="4"/>
      <dgm:spPr/>
    </dgm:pt>
    <dgm:pt modelId="{4064A1BC-AE66-41B6-A614-A1273077F935}" type="pres">
      <dgm:prSet presAssocID="{C77297D8-406D-48DD-8B43-387CBF66C3DA}" presName="c3text" presStyleLbl="node1" presStyleIdx="2" presStyleCnt="4">
        <dgm:presLayoutVars>
          <dgm:bulletEnabled val="1"/>
        </dgm:presLayoutVars>
      </dgm:prSet>
      <dgm:spPr/>
    </dgm:pt>
    <dgm:pt modelId="{8A1948DB-5E5D-467D-A02F-F01051173FDF}" type="pres">
      <dgm:prSet presAssocID="{C77297D8-406D-48DD-8B43-387CBF66C3DA}" presName="comp4" presStyleCnt="0"/>
      <dgm:spPr/>
    </dgm:pt>
    <dgm:pt modelId="{A64398B0-CBC7-4CF1-94B8-CCE986AE97A6}" type="pres">
      <dgm:prSet presAssocID="{C77297D8-406D-48DD-8B43-387CBF66C3DA}" presName="circle4" presStyleLbl="node1" presStyleIdx="3" presStyleCnt="4"/>
      <dgm:spPr/>
    </dgm:pt>
    <dgm:pt modelId="{3E6372A8-049E-4B08-BEC3-366B2F5641DD}" type="pres">
      <dgm:prSet presAssocID="{C77297D8-406D-48DD-8B43-387CBF66C3DA}" presName="c4text" presStyleLbl="node1" presStyleIdx="3" presStyleCnt="4">
        <dgm:presLayoutVars>
          <dgm:bulletEnabled val="1"/>
        </dgm:presLayoutVars>
      </dgm:prSet>
      <dgm:spPr/>
    </dgm:pt>
  </dgm:ptLst>
  <dgm:cxnLst>
    <dgm:cxn modelId="{0170E60D-E62D-4567-BB39-4CD58ACC2351}" type="presOf" srcId="{5E94F673-1AB0-49B4-8098-AA3F25F32B2F}" destId="{A99C0F12-27F0-4EAD-9CC8-A8EB207FEF6C}" srcOrd="1" destOrd="0" presId="urn:microsoft.com/office/officeart/2005/8/layout/venn2"/>
    <dgm:cxn modelId="{2B09F911-FA81-4BF7-B02D-EDA52016FBC2}" type="presOf" srcId="{F9126263-2EA2-4EAD-99DC-BEA9902E64AD}" destId="{D28C677C-55B2-4E5D-B194-27544CA570E5}" srcOrd="1" destOrd="0" presId="urn:microsoft.com/office/officeart/2005/8/layout/venn2"/>
    <dgm:cxn modelId="{12690E29-3FE3-4988-A3B5-FB6FFB9F128E}" srcId="{C77297D8-406D-48DD-8B43-387CBF66C3DA}" destId="{4C22701C-22E6-458B-B561-1FA7DF71BD5D}" srcOrd="2" destOrd="0" parTransId="{791AF954-F277-4C2F-92B4-F5FF4F750237}" sibTransId="{9DA33074-44C5-4B4B-96C2-0B874791915B}"/>
    <dgm:cxn modelId="{7038232C-E971-4EA4-B24F-58DCC7259AC5}" srcId="{C77297D8-406D-48DD-8B43-387CBF66C3DA}" destId="{16614F1F-6133-4FEC-9E0D-686C56D49C1A}" srcOrd="3" destOrd="0" parTransId="{EBC2FA5C-90A0-4116-A3A3-B8BBD04ED1F1}" sibTransId="{78490332-28AB-4217-AFE0-822B0BACFBB8}"/>
    <dgm:cxn modelId="{079BA13D-F0D9-45FD-BA73-B302E09E6519}" srcId="{C77297D8-406D-48DD-8B43-387CBF66C3DA}" destId="{5E94F673-1AB0-49B4-8098-AA3F25F32B2F}" srcOrd="0" destOrd="0" parTransId="{6945814E-F308-47EA-8D13-FD6AF3920383}" sibTransId="{76F3E303-A624-42BC-A123-CE77FD516979}"/>
    <dgm:cxn modelId="{3DAFB65C-236A-4854-BC6E-9FE7607FCE72}" type="presOf" srcId="{5E94F673-1AB0-49B4-8098-AA3F25F32B2F}" destId="{BAC078B0-7A63-45AA-8050-C6BFE57BD12E}" srcOrd="0" destOrd="0" presId="urn:microsoft.com/office/officeart/2005/8/layout/venn2"/>
    <dgm:cxn modelId="{EDF62787-74ED-4821-A363-BAA62B7E2BCC}" srcId="{C77297D8-406D-48DD-8B43-387CBF66C3DA}" destId="{F9126263-2EA2-4EAD-99DC-BEA9902E64AD}" srcOrd="1" destOrd="0" parTransId="{5AD7CA9F-4E91-4C90-BAF0-910C394B7ED4}" sibTransId="{AAC21799-A77D-4938-9021-FC9665FBFF79}"/>
    <dgm:cxn modelId="{A427FC9E-975D-4CB5-A954-B74193BA00B8}" type="presOf" srcId="{4C22701C-22E6-458B-B561-1FA7DF71BD5D}" destId="{26FAA6A6-B86A-4148-A419-1E9B24CE600E}" srcOrd="0" destOrd="0" presId="urn:microsoft.com/office/officeart/2005/8/layout/venn2"/>
    <dgm:cxn modelId="{068B31A1-70A8-40D2-96EB-D4A627AE38E8}" type="presOf" srcId="{F9126263-2EA2-4EAD-99DC-BEA9902E64AD}" destId="{72661445-2AF3-4F71-9309-02B061CA643A}" srcOrd="0" destOrd="0" presId="urn:microsoft.com/office/officeart/2005/8/layout/venn2"/>
    <dgm:cxn modelId="{14BA26AB-FE55-4250-8D3C-CC4406F13D96}" type="presOf" srcId="{16614F1F-6133-4FEC-9E0D-686C56D49C1A}" destId="{A64398B0-CBC7-4CF1-94B8-CCE986AE97A6}" srcOrd="0" destOrd="0" presId="urn:microsoft.com/office/officeart/2005/8/layout/venn2"/>
    <dgm:cxn modelId="{BC39C6B2-8304-43DE-B548-5A479C541310}" type="presOf" srcId="{16614F1F-6133-4FEC-9E0D-686C56D49C1A}" destId="{3E6372A8-049E-4B08-BEC3-366B2F5641DD}" srcOrd="1" destOrd="0" presId="urn:microsoft.com/office/officeart/2005/8/layout/venn2"/>
    <dgm:cxn modelId="{C70AE0B7-4BB1-461A-A1C6-611B5E6AEADF}" type="presOf" srcId="{4C22701C-22E6-458B-B561-1FA7DF71BD5D}" destId="{4064A1BC-AE66-41B6-A614-A1273077F935}" srcOrd="1" destOrd="0" presId="urn:microsoft.com/office/officeart/2005/8/layout/venn2"/>
    <dgm:cxn modelId="{528FB3F7-E9C9-4040-A6E5-9E6AE144989F}" type="presOf" srcId="{C77297D8-406D-48DD-8B43-387CBF66C3DA}" destId="{76972585-76B5-4276-9022-8DC19696BEDC}" srcOrd="0" destOrd="0" presId="urn:microsoft.com/office/officeart/2005/8/layout/venn2"/>
    <dgm:cxn modelId="{1771DB08-7DB3-4EDE-8E16-A1A5898CE957}" type="presParOf" srcId="{76972585-76B5-4276-9022-8DC19696BEDC}" destId="{38141821-51A5-4AF8-991B-3DE28E7A1FEA}" srcOrd="0" destOrd="0" presId="urn:microsoft.com/office/officeart/2005/8/layout/venn2"/>
    <dgm:cxn modelId="{17C9F211-6CAB-4AB9-8D1C-654955947A92}" type="presParOf" srcId="{38141821-51A5-4AF8-991B-3DE28E7A1FEA}" destId="{BAC078B0-7A63-45AA-8050-C6BFE57BD12E}" srcOrd="0" destOrd="0" presId="urn:microsoft.com/office/officeart/2005/8/layout/venn2"/>
    <dgm:cxn modelId="{31D2B2C3-0F93-4EB1-AB93-CDF47CD31129}" type="presParOf" srcId="{38141821-51A5-4AF8-991B-3DE28E7A1FEA}" destId="{A99C0F12-27F0-4EAD-9CC8-A8EB207FEF6C}" srcOrd="1" destOrd="0" presId="urn:microsoft.com/office/officeart/2005/8/layout/venn2"/>
    <dgm:cxn modelId="{1A404FD1-8F01-48BC-8916-324FBD9F503F}" type="presParOf" srcId="{76972585-76B5-4276-9022-8DC19696BEDC}" destId="{BB29F8FA-DD77-42FD-9B78-0550501B8C07}" srcOrd="1" destOrd="0" presId="urn:microsoft.com/office/officeart/2005/8/layout/venn2"/>
    <dgm:cxn modelId="{7CE54A22-F74D-41F7-9C61-08B9567C4FC0}" type="presParOf" srcId="{BB29F8FA-DD77-42FD-9B78-0550501B8C07}" destId="{72661445-2AF3-4F71-9309-02B061CA643A}" srcOrd="0" destOrd="0" presId="urn:microsoft.com/office/officeart/2005/8/layout/venn2"/>
    <dgm:cxn modelId="{0E2E7066-D866-4A30-813F-6861CC292079}" type="presParOf" srcId="{BB29F8FA-DD77-42FD-9B78-0550501B8C07}" destId="{D28C677C-55B2-4E5D-B194-27544CA570E5}" srcOrd="1" destOrd="0" presId="urn:microsoft.com/office/officeart/2005/8/layout/venn2"/>
    <dgm:cxn modelId="{7CF0CE50-7CA3-412D-AA74-DC83A7B2C6AD}" type="presParOf" srcId="{76972585-76B5-4276-9022-8DC19696BEDC}" destId="{6080DDF8-E3BE-4BBD-BD86-7C1A218FF237}" srcOrd="2" destOrd="0" presId="urn:microsoft.com/office/officeart/2005/8/layout/venn2"/>
    <dgm:cxn modelId="{01D10436-D159-42DE-AE3C-2BC602253560}" type="presParOf" srcId="{6080DDF8-E3BE-4BBD-BD86-7C1A218FF237}" destId="{26FAA6A6-B86A-4148-A419-1E9B24CE600E}" srcOrd="0" destOrd="0" presId="urn:microsoft.com/office/officeart/2005/8/layout/venn2"/>
    <dgm:cxn modelId="{600DB51D-DC66-4A18-977F-F9430453F4DB}" type="presParOf" srcId="{6080DDF8-E3BE-4BBD-BD86-7C1A218FF237}" destId="{4064A1BC-AE66-41B6-A614-A1273077F935}" srcOrd="1" destOrd="0" presId="urn:microsoft.com/office/officeart/2005/8/layout/venn2"/>
    <dgm:cxn modelId="{753FA267-F302-44D4-8E32-6D5915B9A0A2}" type="presParOf" srcId="{76972585-76B5-4276-9022-8DC19696BEDC}" destId="{8A1948DB-5E5D-467D-A02F-F01051173FDF}" srcOrd="3" destOrd="0" presId="urn:microsoft.com/office/officeart/2005/8/layout/venn2"/>
    <dgm:cxn modelId="{1A6321E7-F797-4A25-A39D-D341FDFED608}" type="presParOf" srcId="{8A1948DB-5E5D-467D-A02F-F01051173FDF}" destId="{A64398B0-CBC7-4CF1-94B8-CCE986AE97A6}" srcOrd="0" destOrd="0" presId="urn:microsoft.com/office/officeart/2005/8/layout/venn2"/>
    <dgm:cxn modelId="{B6CBFDD6-4F33-4046-89D7-D2F583166759}" type="presParOf" srcId="{8A1948DB-5E5D-467D-A02F-F01051173FDF}" destId="{3E6372A8-049E-4B08-BEC3-366B2F5641DD}" srcOrd="1" destOrd="0" presId="urn:microsoft.com/office/officeart/2005/8/layout/ven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C078B0-7A63-45AA-8050-C6BFE57BD12E}">
      <dsp:nvSpPr>
        <dsp:cNvPr id="0" name=""/>
        <dsp:cNvSpPr/>
      </dsp:nvSpPr>
      <dsp:spPr>
        <a:xfrm>
          <a:off x="2038925" y="0"/>
          <a:ext cx="4049486" cy="4049486"/>
        </a:xfrm>
        <a:prstGeom prst="ellipse">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OCEAN </a:t>
          </a:r>
        </a:p>
      </dsp:txBody>
      <dsp:txXfrm>
        <a:off x="3497550" y="202474"/>
        <a:ext cx="1132236" cy="607422"/>
      </dsp:txXfrm>
    </dsp:sp>
    <dsp:sp modelId="{72661445-2AF3-4F71-9309-02B061CA643A}">
      <dsp:nvSpPr>
        <dsp:cNvPr id="0" name=""/>
        <dsp:cNvSpPr/>
      </dsp:nvSpPr>
      <dsp:spPr>
        <a:xfrm>
          <a:off x="2450555" y="809897"/>
          <a:ext cx="3239588" cy="3239588"/>
        </a:xfrm>
        <a:prstGeom prst="ellipse">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MOUNTAIN </a:t>
          </a:r>
        </a:p>
      </dsp:txBody>
      <dsp:txXfrm>
        <a:off x="3504231" y="1004272"/>
        <a:ext cx="1132236" cy="583125"/>
      </dsp:txXfrm>
    </dsp:sp>
    <dsp:sp modelId="{26FAA6A6-B86A-4148-A419-1E9B24CE600E}">
      <dsp:nvSpPr>
        <dsp:cNvPr id="0" name=""/>
        <dsp:cNvSpPr/>
      </dsp:nvSpPr>
      <dsp:spPr>
        <a:xfrm>
          <a:off x="2855504" y="1619794"/>
          <a:ext cx="2429691" cy="2429691"/>
        </a:xfrm>
        <a:prstGeom prst="ellipse">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NATURE </a:t>
          </a:r>
        </a:p>
      </dsp:txBody>
      <dsp:txXfrm>
        <a:off x="3504231" y="1802021"/>
        <a:ext cx="1132236" cy="546680"/>
      </dsp:txXfrm>
    </dsp:sp>
    <dsp:sp modelId="{A64398B0-CBC7-4CF1-94B8-CCE986AE97A6}">
      <dsp:nvSpPr>
        <dsp:cNvPr id="0" name=""/>
        <dsp:cNvSpPr/>
      </dsp:nvSpPr>
      <dsp:spPr>
        <a:xfrm>
          <a:off x="3260452" y="2429691"/>
          <a:ext cx="1619794" cy="1619794"/>
        </a:xfrm>
        <a:prstGeom prst="ellipse">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None/>
          </a:pPr>
          <a:r>
            <a:rPr lang="en-US" sz="1500" kern="1200" dirty="0"/>
            <a:t>FOREST </a:t>
          </a:r>
        </a:p>
      </dsp:txBody>
      <dsp:txXfrm>
        <a:off x="3497666" y="2834640"/>
        <a:ext cx="1145367" cy="809897"/>
      </dsp:txXfrm>
    </dsp:sp>
  </dsp:spTree>
</dsp:drawing>
</file>

<file path=ppt/diagrams/layout1.xml><?xml version="1.0" encoding="utf-8"?>
<dgm:layoutDef xmlns:dgm="http://schemas.openxmlformats.org/drawingml/2006/diagram" xmlns:a="http://schemas.openxmlformats.org/drawingml/2006/main" uniqueId="urn:microsoft.com/office/officeart/2005/8/layout/venn2">
  <dgm:title val=""/>
  <dgm:desc val=""/>
  <dgm:catLst>
    <dgm:cat type="relationship" pri="116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9E1EAE-D74F-420E-9E68-5E4B9F940FBD}" type="datetimeFigureOut">
              <a:rPr lang="en-US" smtClean="0"/>
              <a:t>12/23/2024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826F17-C5EB-48F9-A49B-9AFC187F3904}" type="slidenum">
              <a:rPr lang="en-US" smtClean="0"/>
              <a:t>‹#›</a:t>
            </a:fld>
            <a:endParaRPr lang="en-US"/>
          </a:p>
        </p:txBody>
      </p:sp>
    </p:spTree>
    <p:extLst>
      <p:ext uri="{BB962C8B-B14F-4D97-AF65-F5344CB8AC3E}">
        <p14:creationId xmlns:p14="http://schemas.microsoft.com/office/powerpoint/2010/main" val="1303491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D6C18B9-B891-46D7-ABE0-DE056D6D21F6}" type="datetime1">
              <a:rPr lang="en-US" smtClean="0"/>
              <a:t>12/23/2024</a:t>
            </a:fld>
            <a:endParaRPr lang="en-US"/>
          </a:p>
        </p:txBody>
      </p:sp>
      <p:sp>
        <p:nvSpPr>
          <p:cNvPr id="5" name="Footer Placeholder 4"/>
          <p:cNvSpPr>
            <a:spLocks noGrp="1"/>
          </p:cNvSpPr>
          <p:nvPr>
            <p:ph type="ftr" sz="quarter" idx="11"/>
          </p:nvPr>
        </p:nvSpPr>
        <p:spPr/>
        <p:txBody>
          <a:bodyPr/>
          <a:lstStyle/>
          <a:p>
            <a:r>
              <a:rPr lang="en-US"/>
              <a:t>Hadia ( 01-041-20)</a:t>
            </a:r>
          </a:p>
        </p:txBody>
      </p:sp>
      <p:sp>
        <p:nvSpPr>
          <p:cNvPr id="6" name="Slide Number Placeholder 5"/>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1597901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4C512A-73D0-40B9-9B79-38E39175229C}" type="datetime1">
              <a:rPr lang="en-US" smtClean="0"/>
              <a:t>12/23/2024</a:t>
            </a:fld>
            <a:endParaRPr lang="en-US"/>
          </a:p>
        </p:txBody>
      </p:sp>
      <p:sp>
        <p:nvSpPr>
          <p:cNvPr id="5" name="Footer Placeholder 4"/>
          <p:cNvSpPr>
            <a:spLocks noGrp="1"/>
          </p:cNvSpPr>
          <p:nvPr>
            <p:ph type="ftr" sz="quarter" idx="11"/>
          </p:nvPr>
        </p:nvSpPr>
        <p:spPr/>
        <p:txBody>
          <a:bodyPr/>
          <a:lstStyle/>
          <a:p>
            <a:r>
              <a:rPr lang="en-US"/>
              <a:t>Hadia ( 01-041-20)</a:t>
            </a:r>
          </a:p>
        </p:txBody>
      </p:sp>
      <p:sp>
        <p:nvSpPr>
          <p:cNvPr id="6" name="Slide Number Placeholder 5"/>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3886696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81AA6A-8885-48EB-8FBC-DB53AD524001}" type="datetime1">
              <a:rPr lang="en-US" smtClean="0"/>
              <a:t>12/23/2024</a:t>
            </a:fld>
            <a:endParaRPr lang="en-US"/>
          </a:p>
        </p:txBody>
      </p:sp>
      <p:sp>
        <p:nvSpPr>
          <p:cNvPr id="5" name="Footer Placeholder 4"/>
          <p:cNvSpPr>
            <a:spLocks noGrp="1"/>
          </p:cNvSpPr>
          <p:nvPr>
            <p:ph type="ftr" sz="quarter" idx="11"/>
          </p:nvPr>
        </p:nvSpPr>
        <p:spPr/>
        <p:txBody>
          <a:bodyPr/>
          <a:lstStyle/>
          <a:p>
            <a:r>
              <a:rPr lang="en-US"/>
              <a:t>Hadia ( 01-041-20)</a:t>
            </a:r>
          </a:p>
        </p:txBody>
      </p:sp>
      <p:sp>
        <p:nvSpPr>
          <p:cNvPr id="6" name="Slide Number Placeholder 5"/>
          <p:cNvSpPr>
            <a:spLocks noGrp="1"/>
          </p:cNvSpPr>
          <p:nvPr>
            <p:ph type="sldNum" sz="quarter" idx="12"/>
          </p:nvPr>
        </p:nvSpPr>
        <p:spPr/>
        <p:txBody>
          <a:bodyPr/>
          <a:lstStyle/>
          <a:p>
            <a:fld id="{2C46BB42-41C9-4DE3-A4E7-81D353E025F6}"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636633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533C1D-C437-49B2-B578-D122F5C672AA}" type="datetime1">
              <a:rPr lang="en-US" smtClean="0"/>
              <a:t>12/23/2024</a:t>
            </a:fld>
            <a:endParaRPr lang="en-US"/>
          </a:p>
        </p:txBody>
      </p:sp>
      <p:sp>
        <p:nvSpPr>
          <p:cNvPr id="5" name="Footer Placeholder 4"/>
          <p:cNvSpPr>
            <a:spLocks noGrp="1"/>
          </p:cNvSpPr>
          <p:nvPr>
            <p:ph type="ftr" sz="quarter" idx="11"/>
          </p:nvPr>
        </p:nvSpPr>
        <p:spPr/>
        <p:txBody>
          <a:bodyPr/>
          <a:lstStyle/>
          <a:p>
            <a:r>
              <a:rPr lang="en-US"/>
              <a:t>Hadia ( 01-041-20)</a:t>
            </a:r>
          </a:p>
        </p:txBody>
      </p:sp>
      <p:sp>
        <p:nvSpPr>
          <p:cNvPr id="6" name="Slide Number Placeholder 5"/>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16448479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801153-3643-4348-91A5-CE7C7AD4B5BF}" type="datetime1">
              <a:rPr lang="en-US" smtClean="0"/>
              <a:t>12/23/2024</a:t>
            </a:fld>
            <a:endParaRPr lang="en-US"/>
          </a:p>
        </p:txBody>
      </p:sp>
      <p:sp>
        <p:nvSpPr>
          <p:cNvPr id="5" name="Footer Placeholder 4"/>
          <p:cNvSpPr>
            <a:spLocks noGrp="1"/>
          </p:cNvSpPr>
          <p:nvPr>
            <p:ph type="ftr" sz="quarter" idx="11"/>
          </p:nvPr>
        </p:nvSpPr>
        <p:spPr/>
        <p:txBody>
          <a:bodyPr/>
          <a:lstStyle/>
          <a:p>
            <a:r>
              <a:rPr lang="en-US"/>
              <a:t>Hadia ( 01-041-20)</a:t>
            </a:r>
          </a:p>
        </p:txBody>
      </p:sp>
      <p:sp>
        <p:nvSpPr>
          <p:cNvPr id="6" name="Slide Number Placeholder 5"/>
          <p:cNvSpPr>
            <a:spLocks noGrp="1"/>
          </p:cNvSpPr>
          <p:nvPr>
            <p:ph type="sldNum" sz="quarter" idx="12"/>
          </p:nvPr>
        </p:nvSpPr>
        <p:spPr/>
        <p:txBody>
          <a:bodyPr/>
          <a:lstStyle/>
          <a:p>
            <a:fld id="{2C46BB42-41C9-4DE3-A4E7-81D353E025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500915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14DBE9-1D21-476E-AD32-1B5A19F32FDC}" type="datetime1">
              <a:rPr lang="en-US" smtClean="0"/>
              <a:t>12/23/2024</a:t>
            </a:fld>
            <a:endParaRPr lang="en-US"/>
          </a:p>
        </p:txBody>
      </p:sp>
      <p:sp>
        <p:nvSpPr>
          <p:cNvPr id="5" name="Footer Placeholder 4"/>
          <p:cNvSpPr>
            <a:spLocks noGrp="1"/>
          </p:cNvSpPr>
          <p:nvPr>
            <p:ph type="ftr" sz="quarter" idx="11"/>
          </p:nvPr>
        </p:nvSpPr>
        <p:spPr/>
        <p:txBody>
          <a:bodyPr/>
          <a:lstStyle/>
          <a:p>
            <a:r>
              <a:rPr lang="en-US"/>
              <a:t>Hadia ( 01-041-20)</a:t>
            </a:r>
          </a:p>
        </p:txBody>
      </p:sp>
      <p:sp>
        <p:nvSpPr>
          <p:cNvPr id="6" name="Slide Number Placeholder 5"/>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911082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E91A90-56C2-46AE-BFA5-62B141270A39}" type="datetime1">
              <a:rPr lang="en-US" smtClean="0"/>
              <a:t>12/23/2024</a:t>
            </a:fld>
            <a:endParaRPr lang="en-US"/>
          </a:p>
        </p:txBody>
      </p:sp>
      <p:sp>
        <p:nvSpPr>
          <p:cNvPr id="5" name="Footer Placeholder 4"/>
          <p:cNvSpPr>
            <a:spLocks noGrp="1"/>
          </p:cNvSpPr>
          <p:nvPr>
            <p:ph type="ftr" sz="quarter" idx="11"/>
          </p:nvPr>
        </p:nvSpPr>
        <p:spPr/>
        <p:txBody>
          <a:bodyPr/>
          <a:lstStyle/>
          <a:p>
            <a:r>
              <a:rPr lang="en-US"/>
              <a:t>Hadia ( 01-041-20)</a:t>
            </a:r>
          </a:p>
        </p:txBody>
      </p:sp>
      <p:sp>
        <p:nvSpPr>
          <p:cNvPr id="6" name="Slide Number Placeholder 5"/>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9198256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31CA18-15DA-4944-B0D9-4DCAA85170A4}" type="datetime1">
              <a:rPr lang="en-US" smtClean="0"/>
              <a:t>12/23/2024</a:t>
            </a:fld>
            <a:endParaRPr lang="en-US"/>
          </a:p>
        </p:txBody>
      </p:sp>
      <p:sp>
        <p:nvSpPr>
          <p:cNvPr id="5" name="Footer Placeholder 4"/>
          <p:cNvSpPr>
            <a:spLocks noGrp="1"/>
          </p:cNvSpPr>
          <p:nvPr>
            <p:ph type="ftr" sz="quarter" idx="11"/>
          </p:nvPr>
        </p:nvSpPr>
        <p:spPr/>
        <p:txBody>
          <a:bodyPr/>
          <a:lstStyle/>
          <a:p>
            <a:r>
              <a:rPr lang="en-US"/>
              <a:t>Hadia ( 01-041-20)</a:t>
            </a:r>
          </a:p>
        </p:txBody>
      </p:sp>
      <p:sp>
        <p:nvSpPr>
          <p:cNvPr id="6" name="Slide Number Placeholder 5"/>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2148071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378BF1-5A18-4DB4-B646-E6C10CC9329C}" type="datetime1">
              <a:rPr lang="en-US" smtClean="0"/>
              <a:t>12/23/2024</a:t>
            </a:fld>
            <a:endParaRPr lang="en-US"/>
          </a:p>
        </p:txBody>
      </p:sp>
      <p:sp>
        <p:nvSpPr>
          <p:cNvPr id="5" name="Footer Placeholder 4"/>
          <p:cNvSpPr>
            <a:spLocks noGrp="1"/>
          </p:cNvSpPr>
          <p:nvPr>
            <p:ph type="ftr" sz="quarter" idx="11"/>
          </p:nvPr>
        </p:nvSpPr>
        <p:spPr/>
        <p:txBody>
          <a:bodyPr/>
          <a:lstStyle/>
          <a:p>
            <a:r>
              <a:rPr lang="en-US"/>
              <a:t>Hadia ( 01-041-20)</a:t>
            </a:r>
          </a:p>
        </p:txBody>
      </p:sp>
      <p:sp>
        <p:nvSpPr>
          <p:cNvPr id="6" name="Slide Number Placeholder 5"/>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216132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F4EDE-25A3-43A1-B1ED-A971FB1DD74F}" type="datetime1">
              <a:rPr lang="en-US" smtClean="0"/>
              <a:t>12/23/2024</a:t>
            </a:fld>
            <a:endParaRPr lang="en-US"/>
          </a:p>
        </p:txBody>
      </p:sp>
      <p:sp>
        <p:nvSpPr>
          <p:cNvPr id="5" name="Footer Placeholder 4"/>
          <p:cNvSpPr>
            <a:spLocks noGrp="1"/>
          </p:cNvSpPr>
          <p:nvPr>
            <p:ph type="ftr" sz="quarter" idx="11"/>
          </p:nvPr>
        </p:nvSpPr>
        <p:spPr/>
        <p:txBody>
          <a:bodyPr/>
          <a:lstStyle/>
          <a:p>
            <a:r>
              <a:rPr lang="en-US"/>
              <a:t>Hadia ( 01-041-20)</a:t>
            </a:r>
          </a:p>
        </p:txBody>
      </p:sp>
      <p:sp>
        <p:nvSpPr>
          <p:cNvPr id="6" name="Slide Number Placeholder 5"/>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40144540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76C22-79F0-474A-B104-F98D5BE2097F}" type="datetime1">
              <a:rPr lang="en-US" smtClean="0"/>
              <a:t>12/23/2024</a:t>
            </a:fld>
            <a:endParaRPr lang="en-US"/>
          </a:p>
        </p:txBody>
      </p:sp>
      <p:sp>
        <p:nvSpPr>
          <p:cNvPr id="6" name="Footer Placeholder 5"/>
          <p:cNvSpPr>
            <a:spLocks noGrp="1"/>
          </p:cNvSpPr>
          <p:nvPr>
            <p:ph type="ftr" sz="quarter" idx="11"/>
          </p:nvPr>
        </p:nvSpPr>
        <p:spPr/>
        <p:txBody>
          <a:bodyPr/>
          <a:lstStyle/>
          <a:p>
            <a:r>
              <a:rPr lang="en-US"/>
              <a:t>Hadia ( 01-041-20)</a:t>
            </a:r>
          </a:p>
        </p:txBody>
      </p:sp>
      <p:sp>
        <p:nvSpPr>
          <p:cNvPr id="7" name="Slide Number Placeholder 6"/>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2451663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818F197-FD57-49B3-9B52-DD102961AAC9}" type="datetime1">
              <a:rPr lang="en-US" smtClean="0"/>
              <a:t>12/23/2024</a:t>
            </a:fld>
            <a:endParaRPr lang="en-US"/>
          </a:p>
        </p:txBody>
      </p:sp>
      <p:sp>
        <p:nvSpPr>
          <p:cNvPr id="8" name="Footer Placeholder 7"/>
          <p:cNvSpPr>
            <a:spLocks noGrp="1"/>
          </p:cNvSpPr>
          <p:nvPr>
            <p:ph type="ftr" sz="quarter" idx="11"/>
          </p:nvPr>
        </p:nvSpPr>
        <p:spPr/>
        <p:txBody>
          <a:bodyPr/>
          <a:lstStyle/>
          <a:p>
            <a:r>
              <a:rPr lang="en-US"/>
              <a:t>Hadia ( 01-041-20)</a:t>
            </a:r>
          </a:p>
        </p:txBody>
      </p:sp>
      <p:sp>
        <p:nvSpPr>
          <p:cNvPr id="9" name="Slide Number Placeholder 8"/>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25312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6C11EC6-5AA5-4121-B4FE-EE1FEF99EB65}" type="datetime1">
              <a:rPr lang="en-US" smtClean="0"/>
              <a:t>12/23/2024</a:t>
            </a:fld>
            <a:endParaRPr lang="en-US"/>
          </a:p>
        </p:txBody>
      </p:sp>
      <p:sp>
        <p:nvSpPr>
          <p:cNvPr id="4" name="Footer Placeholder 3"/>
          <p:cNvSpPr>
            <a:spLocks noGrp="1"/>
          </p:cNvSpPr>
          <p:nvPr>
            <p:ph type="ftr" sz="quarter" idx="11"/>
          </p:nvPr>
        </p:nvSpPr>
        <p:spPr/>
        <p:txBody>
          <a:bodyPr/>
          <a:lstStyle/>
          <a:p>
            <a:r>
              <a:rPr lang="en-US"/>
              <a:t>Hadia ( 01-041-20)</a:t>
            </a:r>
          </a:p>
        </p:txBody>
      </p:sp>
      <p:sp>
        <p:nvSpPr>
          <p:cNvPr id="5" name="Slide Number Placeholder 4"/>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4089679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2C3660-EC56-4C4E-9C76-056F0F730844}" type="datetime1">
              <a:rPr lang="en-US" smtClean="0"/>
              <a:t>12/23/2024</a:t>
            </a:fld>
            <a:endParaRPr lang="en-US"/>
          </a:p>
        </p:txBody>
      </p:sp>
      <p:sp>
        <p:nvSpPr>
          <p:cNvPr id="3" name="Footer Placeholder 2"/>
          <p:cNvSpPr>
            <a:spLocks noGrp="1"/>
          </p:cNvSpPr>
          <p:nvPr>
            <p:ph type="ftr" sz="quarter" idx="11"/>
          </p:nvPr>
        </p:nvSpPr>
        <p:spPr/>
        <p:txBody>
          <a:bodyPr/>
          <a:lstStyle/>
          <a:p>
            <a:r>
              <a:rPr lang="en-US"/>
              <a:t>Hadia ( 01-041-20)</a:t>
            </a:r>
          </a:p>
        </p:txBody>
      </p:sp>
      <p:sp>
        <p:nvSpPr>
          <p:cNvPr id="4" name="Slide Number Placeholder 3"/>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26272699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1265DE1-390A-4D1B-8287-8D92E2014EFB}" type="datetime1">
              <a:rPr lang="en-US" smtClean="0"/>
              <a:t>12/23/2024</a:t>
            </a:fld>
            <a:endParaRPr lang="en-US"/>
          </a:p>
        </p:txBody>
      </p:sp>
      <p:sp>
        <p:nvSpPr>
          <p:cNvPr id="6" name="Footer Placeholder 5"/>
          <p:cNvSpPr>
            <a:spLocks noGrp="1"/>
          </p:cNvSpPr>
          <p:nvPr>
            <p:ph type="ftr" sz="quarter" idx="11"/>
          </p:nvPr>
        </p:nvSpPr>
        <p:spPr/>
        <p:txBody>
          <a:bodyPr/>
          <a:lstStyle/>
          <a:p>
            <a:r>
              <a:rPr lang="en-US"/>
              <a:t>Hadia ( 01-041-20)</a:t>
            </a:r>
          </a:p>
        </p:txBody>
      </p:sp>
      <p:sp>
        <p:nvSpPr>
          <p:cNvPr id="7" name="Slide Number Placeholder 6"/>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1986597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45CAA27-4767-4EB3-84CC-6EE466DDD499}" type="datetime1">
              <a:rPr lang="en-US" smtClean="0"/>
              <a:t>12/23/2024</a:t>
            </a:fld>
            <a:endParaRPr lang="en-US"/>
          </a:p>
        </p:txBody>
      </p:sp>
      <p:sp>
        <p:nvSpPr>
          <p:cNvPr id="6" name="Footer Placeholder 5"/>
          <p:cNvSpPr>
            <a:spLocks noGrp="1"/>
          </p:cNvSpPr>
          <p:nvPr>
            <p:ph type="ftr" sz="quarter" idx="11"/>
          </p:nvPr>
        </p:nvSpPr>
        <p:spPr/>
        <p:txBody>
          <a:bodyPr/>
          <a:lstStyle/>
          <a:p>
            <a:r>
              <a:rPr lang="en-US"/>
              <a:t>Hadia ( 01-041-20)</a:t>
            </a:r>
          </a:p>
        </p:txBody>
      </p:sp>
      <p:sp>
        <p:nvSpPr>
          <p:cNvPr id="7" name="Slide Number Placeholder 6"/>
          <p:cNvSpPr>
            <a:spLocks noGrp="1"/>
          </p:cNvSpPr>
          <p:nvPr>
            <p:ph type="sldNum" sz="quarter" idx="12"/>
          </p:nvPr>
        </p:nvSpPr>
        <p:spPr/>
        <p:txBody>
          <a:bodyPr/>
          <a:lstStyle/>
          <a:p>
            <a:fld id="{2C46BB42-41C9-4DE3-A4E7-81D353E025F6}" type="slidenum">
              <a:rPr lang="en-US" smtClean="0"/>
              <a:t>‹#›</a:t>
            </a:fld>
            <a:endParaRPr lang="en-US"/>
          </a:p>
        </p:txBody>
      </p:sp>
    </p:spTree>
    <p:extLst>
      <p:ext uri="{BB962C8B-B14F-4D97-AF65-F5344CB8AC3E}">
        <p14:creationId xmlns:p14="http://schemas.microsoft.com/office/powerpoint/2010/main" val="486912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theme" Target="../theme/theme1.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477E7BA-6418-4B52-8A95-242722445515}" type="datetime1">
              <a:rPr lang="en-US" smtClean="0"/>
              <a:t>12/23/2024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Hadia ( 01-041-20)</a:t>
            </a: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C46BB42-41C9-4DE3-A4E7-81D353E025F6}" type="slidenum">
              <a:rPr lang="en-US" smtClean="0"/>
              <a:t>‹#›</a:t>
            </a:fld>
            <a:endParaRPr lang="en-US"/>
          </a:p>
        </p:txBody>
      </p:sp>
    </p:spTree>
    <p:extLst>
      <p:ext uri="{BB962C8B-B14F-4D97-AF65-F5344CB8AC3E}">
        <p14:creationId xmlns:p14="http://schemas.microsoft.com/office/powerpoint/2010/main" val="13776533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hdr="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3.xml.rels><?xml version="1.0" encoding="UTF-8" standalone="yes"?>
<Relationships xmlns="http://schemas.openxmlformats.org/package/2006/relationships"><Relationship Id="rId3" Type="http://schemas.openxmlformats.org/officeDocument/2006/relationships/hyperlink" Target="http://commons.wikimedia.org/wiki/File:Spring_forest,_near_Planinsko_polje.jpg" TargetMode="External" /><Relationship Id="rId2" Type="http://schemas.openxmlformats.org/officeDocument/2006/relationships/image" Target="../media/image1.jpg" /><Relationship Id="rId1" Type="http://schemas.openxmlformats.org/officeDocument/2006/relationships/slideLayout" Target="../slideLayouts/slideLayout7.xml" /><Relationship Id="rId4" Type="http://schemas.openxmlformats.org/officeDocument/2006/relationships/hyperlink" Target="https://creativecommons.org/licenses/by-sa/3.0/" TargetMode="External" /></Relationships>
</file>

<file path=ppt/slides/_rels/slide4.xml.rels><?xml version="1.0" encoding="UTF-8" standalone="yes"?>
<Relationships xmlns="http://schemas.openxmlformats.org/package/2006/relationships"><Relationship Id="rId3" Type="http://schemas.openxmlformats.org/officeDocument/2006/relationships/hyperlink" Target="https://www.pexels.com/de-de/foto/strasse-landschaft-berge-natur-67517/" TargetMode="External" /><Relationship Id="rId2" Type="http://schemas.openxmlformats.org/officeDocument/2006/relationships/image" Target="../media/image2.jpg" /><Relationship Id="rId1" Type="http://schemas.openxmlformats.org/officeDocument/2006/relationships/slideLayout" Target="../slideLayouts/slideLayout7.xml" /></Relationships>
</file>

<file path=ppt/slides/_rels/slide5.xml.rels><?xml version="1.0" encoding="UTF-8" standalone="yes"?>
<Relationships xmlns="http://schemas.openxmlformats.org/package/2006/relationships"><Relationship Id="rId3" Type="http://schemas.openxmlformats.org/officeDocument/2006/relationships/hyperlink" Target="https://pxhere.com/en/photo/1176391" TargetMode="External" /><Relationship Id="rId2" Type="http://schemas.openxmlformats.org/officeDocument/2006/relationships/image" Target="../media/image3.jpg" /><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 /><Relationship Id="rId2" Type="http://schemas.openxmlformats.org/officeDocument/2006/relationships/diagramData" Target="../diagrams/data1.xml" /><Relationship Id="rId1" Type="http://schemas.openxmlformats.org/officeDocument/2006/relationships/slideLayout" Target="../slideLayouts/slideLayout7.xml" /><Relationship Id="rId6" Type="http://schemas.microsoft.com/office/2007/relationships/diagramDrawing" Target="../diagrams/drawing1.xml" /><Relationship Id="rId5" Type="http://schemas.openxmlformats.org/officeDocument/2006/relationships/diagramColors" Target="../diagrams/colors1.xml" /><Relationship Id="rId4" Type="http://schemas.openxmlformats.org/officeDocument/2006/relationships/diagramQuickStyle" Target="../diagrams/quickStyle1.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0C96BFE-8487-2D9D-1DF8-0128F50FDA4E}"/>
              </a:ext>
            </a:extLst>
          </p:cNvPr>
          <p:cNvSpPr txBox="1"/>
          <p:nvPr/>
        </p:nvSpPr>
        <p:spPr>
          <a:xfrm>
            <a:off x="3767328" y="2569464"/>
            <a:ext cx="6867144" cy="523220"/>
          </a:xfrm>
          <a:prstGeom prst="rect">
            <a:avLst/>
          </a:prstGeom>
          <a:noFill/>
        </p:spPr>
        <p:txBody>
          <a:bodyPr wrap="square" rtlCol="0">
            <a:spAutoFit/>
          </a:bodyPr>
          <a:lstStyle/>
          <a:p>
            <a:pPr algn="ctr"/>
            <a:r>
              <a:rPr lang="en-US" sz="2800" b="1" dirty="0">
                <a:ln w="22225">
                  <a:solidFill>
                    <a:schemeClr val="accent2"/>
                  </a:solidFill>
                  <a:prstDash val="solid"/>
                </a:ln>
                <a:solidFill>
                  <a:schemeClr val="accent2">
                    <a:lumMod val="40000"/>
                    <a:lumOff val="60000"/>
                  </a:schemeClr>
                </a:solidFill>
              </a:rPr>
              <a:t>The wonders of nature </a:t>
            </a:r>
          </a:p>
        </p:txBody>
      </p:sp>
      <p:sp>
        <p:nvSpPr>
          <p:cNvPr id="5" name="Date Placeholder 4">
            <a:extLst>
              <a:ext uri="{FF2B5EF4-FFF2-40B4-BE49-F238E27FC236}">
                <a16:creationId xmlns:a16="http://schemas.microsoft.com/office/drawing/2014/main" id="{23DCF10D-4E4F-194B-16B8-D1F58FBE0F6B}"/>
              </a:ext>
            </a:extLst>
          </p:cNvPr>
          <p:cNvSpPr>
            <a:spLocks noGrp="1"/>
          </p:cNvSpPr>
          <p:nvPr>
            <p:ph type="dt" sz="half" idx="10"/>
          </p:nvPr>
        </p:nvSpPr>
        <p:spPr/>
        <p:txBody>
          <a:bodyPr/>
          <a:lstStyle/>
          <a:p>
            <a:fld id="{F12EF396-1577-4FC7-BCDA-EB77BE9BB65D}" type="datetime1">
              <a:rPr lang="en-US" smtClean="0"/>
              <a:t>12/23/2024</a:t>
            </a:fld>
            <a:endParaRPr lang="en-US"/>
          </a:p>
        </p:txBody>
      </p:sp>
      <p:sp>
        <p:nvSpPr>
          <p:cNvPr id="6" name="Footer Placeholder 5">
            <a:extLst>
              <a:ext uri="{FF2B5EF4-FFF2-40B4-BE49-F238E27FC236}">
                <a16:creationId xmlns:a16="http://schemas.microsoft.com/office/drawing/2014/main" id="{19E32EE8-6FD2-4021-AD97-5D6E3E44DB8E}"/>
              </a:ext>
            </a:extLst>
          </p:cNvPr>
          <p:cNvSpPr>
            <a:spLocks noGrp="1"/>
          </p:cNvSpPr>
          <p:nvPr>
            <p:ph type="ftr" sz="quarter" idx="11"/>
          </p:nvPr>
        </p:nvSpPr>
        <p:spPr/>
        <p:txBody>
          <a:bodyPr/>
          <a:lstStyle/>
          <a:p>
            <a:r>
              <a:rPr lang="en-US" dirty="0" err="1"/>
              <a:t>Hadia</a:t>
            </a:r>
            <a:r>
              <a:rPr lang="en-US" dirty="0"/>
              <a:t> ( 01-041-20)</a:t>
            </a:r>
          </a:p>
        </p:txBody>
      </p:sp>
      <p:sp>
        <p:nvSpPr>
          <p:cNvPr id="7" name="Slide Number Placeholder 6">
            <a:extLst>
              <a:ext uri="{FF2B5EF4-FFF2-40B4-BE49-F238E27FC236}">
                <a16:creationId xmlns:a16="http://schemas.microsoft.com/office/drawing/2014/main" id="{09C69042-5EB0-69C8-ED3C-F389B08744CB}"/>
              </a:ext>
            </a:extLst>
          </p:cNvPr>
          <p:cNvSpPr>
            <a:spLocks noGrp="1"/>
          </p:cNvSpPr>
          <p:nvPr>
            <p:ph type="sldNum" sz="quarter" idx="12"/>
          </p:nvPr>
        </p:nvSpPr>
        <p:spPr/>
        <p:txBody>
          <a:bodyPr/>
          <a:lstStyle/>
          <a:p>
            <a:fld id="{2C46BB42-41C9-4DE3-A4E7-81D353E025F6}" type="slidenum">
              <a:rPr lang="en-US" smtClean="0"/>
              <a:t>1</a:t>
            </a:fld>
            <a:endParaRPr lang="en-US"/>
          </a:p>
        </p:txBody>
      </p:sp>
    </p:spTree>
    <p:extLst>
      <p:ext uri="{BB962C8B-B14F-4D97-AF65-F5344CB8AC3E}">
        <p14:creationId xmlns:p14="http://schemas.microsoft.com/office/powerpoint/2010/main" val="594228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2B51AD-C7FC-F2FA-732A-50864B4FCA92}"/>
              </a:ext>
            </a:extLst>
          </p:cNvPr>
          <p:cNvSpPr txBox="1"/>
          <p:nvPr/>
        </p:nvSpPr>
        <p:spPr>
          <a:xfrm>
            <a:off x="3264408" y="2249424"/>
            <a:ext cx="4764024" cy="1200329"/>
          </a:xfrm>
          <a:prstGeom prst="rect">
            <a:avLst/>
          </a:prstGeom>
          <a:noFill/>
        </p:spPr>
        <p:txBody>
          <a:bodyPr wrap="square" rtlCol="0">
            <a:spAutoFit/>
          </a:bodyPr>
          <a:lstStyle/>
          <a:p>
            <a:pPr algn="ctr"/>
            <a:r>
              <a:rPr lang="en-US" dirty="0">
                <a:ln w="0"/>
                <a:solidFill>
                  <a:schemeClr val="accent1"/>
                </a:solidFill>
                <a:effectLst>
                  <a:outerShdw blurRad="38100" dist="25400" dir="5400000" algn="ctr" rotWithShape="0">
                    <a:srgbClr val="6E747A">
                      <a:alpha val="43000"/>
                    </a:srgbClr>
                  </a:outerShdw>
                </a:effectLst>
              </a:rPr>
              <a:t>PRESENTED BY </a:t>
            </a:r>
          </a:p>
          <a:p>
            <a:pPr algn="ctr"/>
            <a:r>
              <a:rPr lang="en-US" dirty="0">
                <a:ln w="0"/>
                <a:solidFill>
                  <a:schemeClr val="accent1"/>
                </a:solidFill>
                <a:effectLst>
                  <a:outerShdw blurRad="38100" dist="25400" dir="5400000" algn="ctr" rotWithShape="0">
                    <a:srgbClr val="6E747A">
                      <a:alpha val="43000"/>
                    </a:srgbClr>
                  </a:outerShdw>
                </a:effectLst>
              </a:rPr>
              <a:t> HADIA ISLAM </a:t>
            </a:r>
          </a:p>
          <a:p>
            <a:pPr algn="ctr"/>
            <a:r>
              <a:rPr lang="en-US" dirty="0">
                <a:ln w="0"/>
                <a:solidFill>
                  <a:schemeClr val="accent1"/>
                </a:solidFill>
                <a:effectLst>
                  <a:outerShdw blurRad="38100" dist="25400" dir="5400000" algn="ctr" rotWithShape="0">
                    <a:srgbClr val="6E747A">
                      <a:alpha val="43000"/>
                    </a:srgbClr>
                  </a:outerShdw>
                </a:effectLst>
              </a:rPr>
              <a:t>BATCH NO: 41 </a:t>
            </a:r>
          </a:p>
          <a:p>
            <a:pPr algn="ctr"/>
            <a:r>
              <a:rPr lang="en-US" dirty="0">
                <a:ln w="0"/>
                <a:solidFill>
                  <a:schemeClr val="accent1"/>
                </a:solidFill>
                <a:effectLst>
                  <a:outerShdw blurRad="38100" dist="25400" dir="5400000" algn="ctr" rotWithShape="0">
                    <a:srgbClr val="6E747A">
                      <a:alpha val="43000"/>
                    </a:srgbClr>
                  </a:outerShdw>
                </a:effectLst>
              </a:rPr>
              <a:t>ROLL NO:01-041-20</a:t>
            </a:r>
            <a:endParaRPr lang="en-US" dirty="0"/>
          </a:p>
        </p:txBody>
      </p:sp>
      <p:sp>
        <p:nvSpPr>
          <p:cNvPr id="3" name="Date Placeholder 2">
            <a:extLst>
              <a:ext uri="{FF2B5EF4-FFF2-40B4-BE49-F238E27FC236}">
                <a16:creationId xmlns:a16="http://schemas.microsoft.com/office/drawing/2014/main" id="{F81776FC-5D5F-96D8-8D07-99A2F008C2FE}"/>
              </a:ext>
            </a:extLst>
          </p:cNvPr>
          <p:cNvSpPr>
            <a:spLocks noGrp="1"/>
          </p:cNvSpPr>
          <p:nvPr>
            <p:ph type="dt" sz="half" idx="10"/>
          </p:nvPr>
        </p:nvSpPr>
        <p:spPr/>
        <p:txBody>
          <a:bodyPr/>
          <a:lstStyle/>
          <a:p>
            <a:fld id="{1CEBED22-2025-45A2-B537-5794EC80FA78}" type="datetime1">
              <a:rPr lang="en-US" smtClean="0"/>
              <a:t>12/23/2024</a:t>
            </a:fld>
            <a:endParaRPr lang="en-US"/>
          </a:p>
        </p:txBody>
      </p:sp>
      <p:sp>
        <p:nvSpPr>
          <p:cNvPr id="4" name="Footer Placeholder 3">
            <a:extLst>
              <a:ext uri="{FF2B5EF4-FFF2-40B4-BE49-F238E27FC236}">
                <a16:creationId xmlns:a16="http://schemas.microsoft.com/office/drawing/2014/main" id="{D27B1D8E-810A-8C3B-89AC-D4B4D952C2B8}"/>
              </a:ext>
            </a:extLst>
          </p:cNvPr>
          <p:cNvSpPr>
            <a:spLocks noGrp="1"/>
          </p:cNvSpPr>
          <p:nvPr>
            <p:ph type="ftr" sz="quarter" idx="11"/>
          </p:nvPr>
        </p:nvSpPr>
        <p:spPr/>
        <p:txBody>
          <a:bodyPr/>
          <a:lstStyle/>
          <a:p>
            <a:r>
              <a:rPr lang="en-US"/>
              <a:t>Hadia ( 01-041-20)</a:t>
            </a:r>
          </a:p>
        </p:txBody>
      </p:sp>
      <p:sp>
        <p:nvSpPr>
          <p:cNvPr id="5" name="Slide Number Placeholder 4">
            <a:extLst>
              <a:ext uri="{FF2B5EF4-FFF2-40B4-BE49-F238E27FC236}">
                <a16:creationId xmlns:a16="http://schemas.microsoft.com/office/drawing/2014/main" id="{9217B0B0-58E9-946E-D010-82C22BD4D6CB}"/>
              </a:ext>
            </a:extLst>
          </p:cNvPr>
          <p:cNvSpPr>
            <a:spLocks noGrp="1"/>
          </p:cNvSpPr>
          <p:nvPr>
            <p:ph type="sldNum" sz="quarter" idx="12"/>
          </p:nvPr>
        </p:nvSpPr>
        <p:spPr/>
        <p:txBody>
          <a:bodyPr/>
          <a:lstStyle/>
          <a:p>
            <a:fld id="{2C46BB42-41C9-4DE3-A4E7-81D353E025F6}" type="slidenum">
              <a:rPr lang="en-US" smtClean="0"/>
              <a:t>2</a:t>
            </a:fld>
            <a:endParaRPr lang="en-US"/>
          </a:p>
        </p:txBody>
      </p:sp>
    </p:spTree>
    <p:extLst>
      <p:ext uri="{BB962C8B-B14F-4D97-AF65-F5344CB8AC3E}">
        <p14:creationId xmlns:p14="http://schemas.microsoft.com/office/powerpoint/2010/main" val="2114951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BE47B8-336B-9050-F64E-F45AF8DA71CF}"/>
              </a:ext>
            </a:extLst>
          </p:cNvPr>
          <p:cNvSpPr txBox="1"/>
          <p:nvPr/>
        </p:nvSpPr>
        <p:spPr>
          <a:xfrm>
            <a:off x="886968" y="777240"/>
            <a:ext cx="9902952" cy="369332"/>
          </a:xfrm>
          <a:prstGeom prst="rect">
            <a:avLst/>
          </a:prstGeom>
          <a:noFill/>
        </p:spPr>
        <p:txBody>
          <a:bodyPr wrap="square" rtlCol="0">
            <a:spAutoFit/>
          </a:bodyPr>
          <a:lstStyle/>
          <a:p>
            <a:r>
              <a:rPr lang="en-US" dirty="0"/>
              <a:t>FORESTS:</a:t>
            </a:r>
          </a:p>
        </p:txBody>
      </p:sp>
      <p:sp>
        <p:nvSpPr>
          <p:cNvPr id="3" name="TextBox 2">
            <a:extLst>
              <a:ext uri="{FF2B5EF4-FFF2-40B4-BE49-F238E27FC236}">
                <a16:creationId xmlns:a16="http://schemas.microsoft.com/office/drawing/2014/main" id="{040AD96D-C47A-8233-5985-E1685E60F9C9}"/>
              </a:ext>
            </a:extLst>
          </p:cNvPr>
          <p:cNvSpPr txBox="1"/>
          <p:nvPr/>
        </p:nvSpPr>
        <p:spPr>
          <a:xfrm>
            <a:off x="1152144" y="1591056"/>
            <a:ext cx="7516368" cy="1754326"/>
          </a:xfrm>
          <a:prstGeom prst="rect">
            <a:avLst/>
          </a:prstGeom>
          <a:noFill/>
        </p:spPr>
        <p:txBody>
          <a:bodyPr wrap="square" rtlCol="0">
            <a:spAutoFit/>
          </a:bodyPr>
          <a:lstStyle/>
          <a:p>
            <a:r>
              <a:rPr lang="en-US" dirty="0"/>
              <a:t>Forests are vital ecosystems that provide oxygen, store carbon, and support biodiversity. They offer resources like wood, food, and medicine. Different types of forests, such as tropical, temperate, and boreal, exist based on climate and location. Human activities like deforestation threaten forests, making conservation and sustainable management crucial for the environment and climate stability.</a:t>
            </a:r>
          </a:p>
        </p:txBody>
      </p:sp>
      <p:pic>
        <p:nvPicPr>
          <p:cNvPr id="5" name="Picture 4">
            <a:extLst>
              <a:ext uri="{FF2B5EF4-FFF2-40B4-BE49-F238E27FC236}">
                <a16:creationId xmlns:a16="http://schemas.microsoft.com/office/drawing/2014/main" id="{A8CB03C1-B012-2F9C-C635-1DF3DD78240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76544" y="3345382"/>
            <a:ext cx="3614928" cy="238658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TextBox 5">
            <a:extLst>
              <a:ext uri="{FF2B5EF4-FFF2-40B4-BE49-F238E27FC236}">
                <a16:creationId xmlns:a16="http://schemas.microsoft.com/office/drawing/2014/main" id="{DD81B251-A51F-35C5-1967-2CD735333385}"/>
              </a:ext>
            </a:extLst>
          </p:cNvPr>
          <p:cNvSpPr txBox="1"/>
          <p:nvPr/>
        </p:nvSpPr>
        <p:spPr>
          <a:xfrm>
            <a:off x="5876544" y="5731966"/>
            <a:ext cx="3614928" cy="230832"/>
          </a:xfrm>
          <a:prstGeom prst="rect">
            <a:avLst/>
          </a:prstGeom>
          <a:noFill/>
          <a:effectLst>
            <a:reflection blurRad="6350" stA="50000" endA="300" endPos="38500" dist="50800" dir="5400000" sy="-100000" algn="bl" rotWithShape="0"/>
          </a:effectLst>
        </p:spPr>
        <p:txBody>
          <a:bodyPr wrap="square" rtlCol="0">
            <a:spAutoFit/>
          </a:bodyPr>
          <a:lstStyle/>
          <a:p>
            <a:r>
              <a:rPr lang="en-US" sz="900">
                <a:hlinkClick r:id="rId3" tooltip="http://commons.wikimedia.org/wiki/File:Spring_forest,_near_Planinsko_polje.jpg"/>
              </a:rPr>
              <a:t>This Photo</a:t>
            </a:r>
            <a:r>
              <a:rPr lang="en-US" sz="900"/>
              <a:t> by Unknown Author is licensed under </a:t>
            </a:r>
            <a:r>
              <a:rPr lang="en-US" sz="900">
                <a:hlinkClick r:id="rId4" tooltip="https://creativecommons.org/licenses/by-sa/3.0/"/>
              </a:rPr>
              <a:t>CC BY-SA</a:t>
            </a:r>
            <a:endParaRPr lang="en-US" sz="900"/>
          </a:p>
        </p:txBody>
      </p:sp>
      <p:sp>
        <p:nvSpPr>
          <p:cNvPr id="7" name="Date Placeholder 6">
            <a:extLst>
              <a:ext uri="{FF2B5EF4-FFF2-40B4-BE49-F238E27FC236}">
                <a16:creationId xmlns:a16="http://schemas.microsoft.com/office/drawing/2014/main" id="{2E2DB6AD-EC21-AFA6-EC58-A991A2E90C88}"/>
              </a:ext>
            </a:extLst>
          </p:cNvPr>
          <p:cNvSpPr>
            <a:spLocks noGrp="1"/>
          </p:cNvSpPr>
          <p:nvPr>
            <p:ph type="dt" sz="half" idx="10"/>
          </p:nvPr>
        </p:nvSpPr>
        <p:spPr/>
        <p:txBody>
          <a:bodyPr/>
          <a:lstStyle/>
          <a:p>
            <a:fld id="{742995D8-8303-4889-88A9-2EF998510DEF}" type="datetime1">
              <a:rPr lang="en-US" smtClean="0"/>
              <a:t>12/23/2024</a:t>
            </a:fld>
            <a:endParaRPr lang="en-US"/>
          </a:p>
        </p:txBody>
      </p:sp>
      <p:sp>
        <p:nvSpPr>
          <p:cNvPr id="8" name="Footer Placeholder 7">
            <a:extLst>
              <a:ext uri="{FF2B5EF4-FFF2-40B4-BE49-F238E27FC236}">
                <a16:creationId xmlns:a16="http://schemas.microsoft.com/office/drawing/2014/main" id="{9601D391-6080-2D23-2DAA-946FBA82A861}"/>
              </a:ext>
            </a:extLst>
          </p:cNvPr>
          <p:cNvSpPr>
            <a:spLocks noGrp="1"/>
          </p:cNvSpPr>
          <p:nvPr>
            <p:ph type="ftr" sz="quarter" idx="11"/>
          </p:nvPr>
        </p:nvSpPr>
        <p:spPr/>
        <p:txBody>
          <a:bodyPr/>
          <a:lstStyle/>
          <a:p>
            <a:r>
              <a:rPr lang="en-US"/>
              <a:t>Hadia ( 01-041-20)</a:t>
            </a:r>
          </a:p>
        </p:txBody>
      </p:sp>
      <p:sp>
        <p:nvSpPr>
          <p:cNvPr id="9" name="Slide Number Placeholder 8">
            <a:extLst>
              <a:ext uri="{FF2B5EF4-FFF2-40B4-BE49-F238E27FC236}">
                <a16:creationId xmlns:a16="http://schemas.microsoft.com/office/drawing/2014/main" id="{203DF6C1-0855-B99F-32D1-E6379CE03720}"/>
              </a:ext>
            </a:extLst>
          </p:cNvPr>
          <p:cNvSpPr>
            <a:spLocks noGrp="1"/>
          </p:cNvSpPr>
          <p:nvPr>
            <p:ph type="sldNum" sz="quarter" idx="12"/>
          </p:nvPr>
        </p:nvSpPr>
        <p:spPr/>
        <p:txBody>
          <a:bodyPr/>
          <a:lstStyle/>
          <a:p>
            <a:fld id="{2C46BB42-41C9-4DE3-A4E7-81D353E025F6}" type="slidenum">
              <a:rPr lang="en-US" smtClean="0"/>
              <a:t>3</a:t>
            </a:fld>
            <a:endParaRPr lang="en-US"/>
          </a:p>
        </p:txBody>
      </p:sp>
    </p:spTree>
    <p:extLst>
      <p:ext uri="{BB962C8B-B14F-4D97-AF65-F5344CB8AC3E}">
        <p14:creationId xmlns:p14="http://schemas.microsoft.com/office/powerpoint/2010/main" val="1721944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88A3F98-1ACE-B84F-C6B4-9F8FB644D842}"/>
              </a:ext>
            </a:extLst>
          </p:cNvPr>
          <p:cNvSpPr txBox="1"/>
          <p:nvPr/>
        </p:nvSpPr>
        <p:spPr>
          <a:xfrm>
            <a:off x="832104" y="731520"/>
            <a:ext cx="6858000" cy="369332"/>
          </a:xfrm>
          <a:prstGeom prst="rect">
            <a:avLst/>
          </a:prstGeom>
          <a:noFill/>
        </p:spPr>
        <p:txBody>
          <a:bodyPr wrap="square" rtlCol="0">
            <a:spAutoFit/>
          </a:bodyPr>
          <a:lstStyle/>
          <a:p>
            <a:r>
              <a:rPr lang="en-US" dirty="0"/>
              <a:t>MOUNTAINS:</a:t>
            </a:r>
          </a:p>
        </p:txBody>
      </p:sp>
      <p:sp>
        <p:nvSpPr>
          <p:cNvPr id="3" name="TextBox 2">
            <a:extLst>
              <a:ext uri="{FF2B5EF4-FFF2-40B4-BE49-F238E27FC236}">
                <a16:creationId xmlns:a16="http://schemas.microsoft.com/office/drawing/2014/main" id="{517CF387-6883-D160-6D1E-66450337ADE3}"/>
              </a:ext>
            </a:extLst>
          </p:cNvPr>
          <p:cNvSpPr txBox="1"/>
          <p:nvPr/>
        </p:nvSpPr>
        <p:spPr>
          <a:xfrm>
            <a:off x="960120" y="1554480"/>
            <a:ext cx="8375904" cy="1200329"/>
          </a:xfrm>
          <a:prstGeom prst="rect">
            <a:avLst/>
          </a:prstGeom>
          <a:noFill/>
        </p:spPr>
        <p:txBody>
          <a:bodyPr wrap="square" rtlCol="0">
            <a:spAutoFit/>
          </a:bodyPr>
          <a:lstStyle/>
          <a:p>
            <a:r>
              <a:rPr lang="en-US" dirty="0"/>
              <a:t>Mountains are elevated landforms formed by tectonic forces or volcanic activity. They regulate climate, water cycles, and provide habitats for diverse species. Mountains offer resources like minerals and water but face threats from climate change and human development.</a:t>
            </a:r>
          </a:p>
        </p:txBody>
      </p:sp>
      <p:pic>
        <p:nvPicPr>
          <p:cNvPr id="5" name="Picture 4">
            <a:extLst>
              <a:ext uri="{FF2B5EF4-FFF2-40B4-BE49-F238E27FC236}">
                <a16:creationId xmlns:a16="http://schemas.microsoft.com/office/drawing/2014/main" id="{1421E86C-2B09-00A5-E3AD-35F0049D14A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704588" y="3044952"/>
            <a:ext cx="5233416" cy="2432304"/>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6" name="Date Placeholder 5">
            <a:extLst>
              <a:ext uri="{FF2B5EF4-FFF2-40B4-BE49-F238E27FC236}">
                <a16:creationId xmlns:a16="http://schemas.microsoft.com/office/drawing/2014/main" id="{DCA76BF3-A383-DA2A-F30D-5C1C6776791A}"/>
              </a:ext>
            </a:extLst>
          </p:cNvPr>
          <p:cNvSpPr>
            <a:spLocks noGrp="1"/>
          </p:cNvSpPr>
          <p:nvPr>
            <p:ph type="dt" sz="half" idx="10"/>
          </p:nvPr>
        </p:nvSpPr>
        <p:spPr/>
        <p:txBody>
          <a:bodyPr/>
          <a:lstStyle/>
          <a:p>
            <a:fld id="{FA672C76-81B9-46D6-AEB1-A1436AC7AD1E}" type="datetime1">
              <a:rPr lang="en-US" smtClean="0"/>
              <a:t>12/23/2024</a:t>
            </a:fld>
            <a:endParaRPr lang="en-US"/>
          </a:p>
        </p:txBody>
      </p:sp>
      <p:sp>
        <p:nvSpPr>
          <p:cNvPr id="7" name="Footer Placeholder 6">
            <a:extLst>
              <a:ext uri="{FF2B5EF4-FFF2-40B4-BE49-F238E27FC236}">
                <a16:creationId xmlns:a16="http://schemas.microsoft.com/office/drawing/2014/main" id="{26341A35-0508-9803-E543-41331FDC575A}"/>
              </a:ext>
            </a:extLst>
          </p:cNvPr>
          <p:cNvSpPr>
            <a:spLocks noGrp="1"/>
          </p:cNvSpPr>
          <p:nvPr>
            <p:ph type="ftr" sz="quarter" idx="11"/>
          </p:nvPr>
        </p:nvSpPr>
        <p:spPr/>
        <p:txBody>
          <a:bodyPr/>
          <a:lstStyle/>
          <a:p>
            <a:r>
              <a:rPr lang="en-US"/>
              <a:t>Hadia ( 01-041-20)</a:t>
            </a:r>
          </a:p>
        </p:txBody>
      </p:sp>
      <p:sp>
        <p:nvSpPr>
          <p:cNvPr id="8" name="Slide Number Placeholder 7">
            <a:extLst>
              <a:ext uri="{FF2B5EF4-FFF2-40B4-BE49-F238E27FC236}">
                <a16:creationId xmlns:a16="http://schemas.microsoft.com/office/drawing/2014/main" id="{51D2063F-2F3B-4B1F-1033-FC7F1A6FB4E1}"/>
              </a:ext>
            </a:extLst>
          </p:cNvPr>
          <p:cNvSpPr>
            <a:spLocks noGrp="1"/>
          </p:cNvSpPr>
          <p:nvPr>
            <p:ph type="sldNum" sz="quarter" idx="12"/>
          </p:nvPr>
        </p:nvSpPr>
        <p:spPr/>
        <p:txBody>
          <a:bodyPr/>
          <a:lstStyle/>
          <a:p>
            <a:fld id="{2C46BB42-41C9-4DE3-A4E7-81D353E025F6}" type="slidenum">
              <a:rPr lang="en-US" smtClean="0"/>
              <a:t>4</a:t>
            </a:fld>
            <a:endParaRPr lang="en-US"/>
          </a:p>
        </p:txBody>
      </p:sp>
    </p:spTree>
    <p:extLst>
      <p:ext uri="{BB962C8B-B14F-4D97-AF65-F5344CB8AC3E}">
        <p14:creationId xmlns:p14="http://schemas.microsoft.com/office/powerpoint/2010/main" val="3839990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DD5C37-708C-7994-2925-16D021B23417}"/>
              </a:ext>
            </a:extLst>
          </p:cNvPr>
          <p:cNvSpPr txBox="1"/>
          <p:nvPr/>
        </p:nvSpPr>
        <p:spPr>
          <a:xfrm>
            <a:off x="749808" y="832104"/>
            <a:ext cx="7461504" cy="369332"/>
          </a:xfrm>
          <a:prstGeom prst="rect">
            <a:avLst/>
          </a:prstGeom>
          <a:noFill/>
        </p:spPr>
        <p:txBody>
          <a:bodyPr wrap="square" rtlCol="0">
            <a:spAutoFit/>
          </a:bodyPr>
          <a:lstStyle/>
          <a:p>
            <a:r>
              <a:rPr lang="en-US" dirty="0"/>
              <a:t>OCEANS: </a:t>
            </a:r>
          </a:p>
        </p:txBody>
      </p:sp>
      <p:sp>
        <p:nvSpPr>
          <p:cNvPr id="3" name="TextBox 2">
            <a:extLst>
              <a:ext uri="{FF2B5EF4-FFF2-40B4-BE49-F238E27FC236}">
                <a16:creationId xmlns:a16="http://schemas.microsoft.com/office/drawing/2014/main" id="{630BE558-1513-AB92-283F-AC3630E6B935}"/>
              </a:ext>
            </a:extLst>
          </p:cNvPr>
          <p:cNvSpPr txBox="1"/>
          <p:nvPr/>
        </p:nvSpPr>
        <p:spPr>
          <a:xfrm>
            <a:off x="905256" y="1664208"/>
            <a:ext cx="8823960" cy="1200329"/>
          </a:xfrm>
          <a:prstGeom prst="rect">
            <a:avLst/>
          </a:prstGeom>
          <a:noFill/>
        </p:spPr>
        <p:txBody>
          <a:bodyPr wrap="square" rtlCol="0">
            <a:spAutoFit/>
          </a:bodyPr>
          <a:lstStyle/>
          <a:p>
            <a:r>
              <a:rPr lang="en-US" dirty="0"/>
              <a:t>Oceans are vast bodies of saltwater that cover over 70% of Earth's surface. They regulate climate, support marine life, and provide resources like food, oil, and minerals. Oceans play a key role in the water cycle and are vital for global trade, but they face threats from pollution, overfishing, and climate change.</a:t>
            </a:r>
          </a:p>
        </p:txBody>
      </p:sp>
      <p:pic>
        <p:nvPicPr>
          <p:cNvPr id="6" name="Picture 5">
            <a:extLst>
              <a:ext uri="{FF2B5EF4-FFF2-40B4-BE49-F238E27FC236}">
                <a16:creationId xmlns:a16="http://schemas.microsoft.com/office/drawing/2014/main" id="{DDF614DA-105F-6F31-CD93-30A8FE4155D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905717" y="3118577"/>
            <a:ext cx="5993354" cy="2547257"/>
          </a:xfrm>
          <a:prstGeom prst="rect">
            <a:avLst/>
          </a:prstGeom>
          <a:effectLst>
            <a:reflection blurRad="6350" stA="50000" endA="275" endPos="40000" dist="101600" dir="5400000" sy="-100000" algn="bl" rotWithShape="0"/>
          </a:effectLst>
        </p:spPr>
      </p:pic>
      <p:sp>
        <p:nvSpPr>
          <p:cNvPr id="7" name="Date Placeholder 6">
            <a:extLst>
              <a:ext uri="{FF2B5EF4-FFF2-40B4-BE49-F238E27FC236}">
                <a16:creationId xmlns:a16="http://schemas.microsoft.com/office/drawing/2014/main" id="{2D437FD3-661E-C0A7-7EB6-6C412722D4DB}"/>
              </a:ext>
            </a:extLst>
          </p:cNvPr>
          <p:cNvSpPr>
            <a:spLocks noGrp="1"/>
          </p:cNvSpPr>
          <p:nvPr>
            <p:ph type="dt" sz="half" idx="10"/>
          </p:nvPr>
        </p:nvSpPr>
        <p:spPr/>
        <p:txBody>
          <a:bodyPr/>
          <a:lstStyle/>
          <a:p>
            <a:fld id="{FEDBE430-BE39-42A2-B5B1-8265DE2B0CEA}" type="datetime1">
              <a:rPr lang="en-US" smtClean="0"/>
              <a:t>12/23/2024</a:t>
            </a:fld>
            <a:endParaRPr lang="en-US"/>
          </a:p>
        </p:txBody>
      </p:sp>
      <p:sp>
        <p:nvSpPr>
          <p:cNvPr id="8" name="Footer Placeholder 7">
            <a:extLst>
              <a:ext uri="{FF2B5EF4-FFF2-40B4-BE49-F238E27FC236}">
                <a16:creationId xmlns:a16="http://schemas.microsoft.com/office/drawing/2014/main" id="{76FE2717-2124-FF69-7371-886CE03B0705}"/>
              </a:ext>
            </a:extLst>
          </p:cNvPr>
          <p:cNvSpPr>
            <a:spLocks noGrp="1"/>
          </p:cNvSpPr>
          <p:nvPr>
            <p:ph type="ftr" sz="quarter" idx="11"/>
          </p:nvPr>
        </p:nvSpPr>
        <p:spPr/>
        <p:txBody>
          <a:bodyPr/>
          <a:lstStyle/>
          <a:p>
            <a:r>
              <a:rPr lang="en-US"/>
              <a:t>Hadia ( 01-041-20)</a:t>
            </a:r>
          </a:p>
        </p:txBody>
      </p:sp>
      <p:sp>
        <p:nvSpPr>
          <p:cNvPr id="9" name="Slide Number Placeholder 8">
            <a:extLst>
              <a:ext uri="{FF2B5EF4-FFF2-40B4-BE49-F238E27FC236}">
                <a16:creationId xmlns:a16="http://schemas.microsoft.com/office/drawing/2014/main" id="{E1E2C0C2-F84D-9E66-B67B-FB2BB8675BED}"/>
              </a:ext>
            </a:extLst>
          </p:cNvPr>
          <p:cNvSpPr>
            <a:spLocks noGrp="1"/>
          </p:cNvSpPr>
          <p:nvPr>
            <p:ph type="sldNum" sz="quarter" idx="12"/>
          </p:nvPr>
        </p:nvSpPr>
        <p:spPr/>
        <p:txBody>
          <a:bodyPr/>
          <a:lstStyle/>
          <a:p>
            <a:fld id="{2C46BB42-41C9-4DE3-A4E7-81D353E025F6}" type="slidenum">
              <a:rPr lang="en-US" smtClean="0"/>
              <a:t>5</a:t>
            </a:fld>
            <a:endParaRPr lang="en-US"/>
          </a:p>
        </p:txBody>
      </p:sp>
    </p:spTree>
    <p:extLst>
      <p:ext uri="{BB962C8B-B14F-4D97-AF65-F5344CB8AC3E}">
        <p14:creationId xmlns:p14="http://schemas.microsoft.com/office/powerpoint/2010/main" val="324983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9678F6D4-8A8D-097F-DF25-F776E83BAA5D}"/>
              </a:ext>
            </a:extLst>
          </p:cNvPr>
          <p:cNvGraphicFramePr>
            <a:graphicFrameLocks noGrp="1"/>
          </p:cNvGraphicFramePr>
          <p:nvPr>
            <p:extLst>
              <p:ext uri="{D42A27DB-BD31-4B8C-83A1-F6EECF244321}">
                <p14:modId xmlns:p14="http://schemas.microsoft.com/office/powerpoint/2010/main" val="2590193308"/>
              </p:ext>
            </p:extLst>
          </p:nvPr>
        </p:nvGraphicFramePr>
        <p:xfrm>
          <a:off x="2122290" y="1993524"/>
          <a:ext cx="6825767" cy="3875282"/>
        </p:xfrm>
        <a:graphic>
          <a:graphicData uri="http://schemas.openxmlformats.org/drawingml/2006/table">
            <a:tbl>
              <a:tblPr>
                <a:tableStyleId>{284E427A-3D55-4303-BF80-6455036E1DE7}</a:tableStyleId>
              </a:tblPr>
              <a:tblGrid>
                <a:gridCol w="1706442">
                  <a:extLst>
                    <a:ext uri="{9D8B030D-6E8A-4147-A177-3AD203B41FA5}">
                      <a16:colId xmlns:a16="http://schemas.microsoft.com/office/drawing/2014/main" val="490596847"/>
                    </a:ext>
                  </a:extLst>
                </a:gridCol>
                <a:gridCol w="1527517">
                  <a:extLst>
                    <a:ext uri="{9D8B030D-6E8A-4147-A177-3AD203B41FA5}">
                      <a16:colId xmlns:a16="http://schemas.microsoft.com/office/drawing/2014/main" val="2704990620"/>
                    </a:ext>
                  </a:extLst>
                </a:gridCol>
                <a:gridCol w="1885366">
                  <a:extLst>
                    <a:ext uri="{9D8B030D-6E8A-4147-A177-3AD203B41FA5}">
                      <a16:colId xmlns:a16="http://schemas.microsoft.com/office/drawing/2014/main" val="1584282022"/>
                    </a:ext>
                  </a:extLst>
                </a:gridCol>
                <a:gridCol w="1706442">
                  <a:extLst>
                    <a:ext uri="{9D8B030D-6E8A-4147-A177-3AD203B41FA5}">
                      <a16:colId xmlns:a16="http://schemas.microsoft.com/office/drawing/2014/main" val="2087720624"/>
                    </a:ext>
                  </a:extLst>
                </a:gridCol>
              </a:tblGrid>
              <a:tr h="0">
                <a:tc>
                  <a:txBody>
                    <a:bodyPr/>
                    <a:lstStyle/>
                    <a:p>
                      <a:r>
                        <a:rPr lang="en-US" sz="1100" b="1"/>
                        <a:t>Aspect</a:t>
                      </a:r>
                      <a:endParaRPr lang="en-US" sz="1100"/>
                    </a:p>
                  </a:txBody>
                  <a:tcPr marL="57932" marR="57932" marT="28966" marB="28966" anchor="ctr"/>
                </a:tc>
                <a:tc>
                  <a:txBody>
                    <a:bodyPr/>
                    <a:lstStyle/>
                    <a:p>
                      <a:r>
                        <a:rPr lang="en-US" sz="1100" b="1"/>
                        <a:t>Forest</a:t>
                      </a:r>
                      <a:endParaRPr lang="en-US" sz="1100"/>
                    </a:p>
                  </a:txBody>
                  <a:tcPr marL="57932" marR="57932" marT="28966" marB="28966" anchor="ctr"/>
                </a:tc>
                <a:tc>
                  <a:txBody>
                    <a:bodyPr/>
                    <a:lstStyle/>
                    <a:p>
                      <a:r>
                        <a:rPr lang="en-US" sz="1100" b="1"/>
                        <a:t>Ocean</a:t>
                      </a:r>
                      <a:endParaRPr lang="en-US" sz="1100"/>
                    </a:p>
                  </a:txBody>
                  <a:tcPr marL="57932" marR="57932" marT="28966" marB="28966" anchor="ctr"/>
                </a:tc>
                <a:tc>
                  <a:txBody>
                    <a:bodyPr/>
                    <a:lstStyle/>
                    <a:p>
                      <a:r>
                        <a:rPr lang="en-US" sz="1100" b="1" dirty="0"/>
                        <a:t>Mountain</a:t>
                      </a:r>
                      <a:endParaRPr lang="en-US" sz="1100" dirty="0"/>
                    </a:p>
                  </a:txBody>
                  <a:tcPr marL="57932" marR="57932" marT="28966" marB="28966" anchor="ctr"/>
                </a:tc>
                <a:extLst>
                  <a:ext uri="{0D108BD9-81ED-4DB2-BD59-A6C34878D82A}">
                    <a16:rowId xmlns:a16="http://schemas.microsoft.com/office/drawing/2014/main" val="1082717608"/>
                  </a:ext>
                </a:extLst>
              </a:tr>
              <a:tr h="753115">
                <a:tc>
                  <a:txBody>
                    <a:bodyPr/>
                    <a:lstStyle/>
                    <a:p>
                      <a:r>
                        <a:rPr lang="en-US" sz="1100" b="1" dirty="0"/>
                        <a:t>Role in Climate</a:t>
                      </a:r>
                      <a:endParaRPr lang="en-US" sz="1100" dirty="0"/>
                    </a:p>
                  </a:txBody>
                  <a:tcPr marL="57932" marR="57932" marT="28966" marB="28966" anchor="ctr"/>
                </a:tc>
                <a:tc>
                  <a:txBody>
                    <a:bodyPr/>
                    <a:lstStyle/>
                    <a:p>
                      <a:r>
                        <a:rPr lang="en-US" sz="1100"/>
                        <a:t>Absorb carbon, regulate temperature, oxygen production</a:t>
                      </a:r>
                    </a:p>
                  </a:txBody>
                  <a:tcPr marL="57932" marR="57932" marT="28966" marB="28966" anchor="ctr"/>
                </a:tc>
                <a:tc>
                  <a:txBody>
                    <a:bodyPr/>
                    <a:lstStyle/>
                    <a:p>
                      <a:r>
                        <a:rPr lang="en-US" sz="1100" dirty="0"/>
                        <a:t>Regulate global temperature, carbon storage</a:t>
                      </a:r>
                    </a:p>
                  </a:txBody>
                  <a:tcPr marL="57932" marR="57932" marT="28966" marB="28966" anchor="ctr"/>
                </a:tc>
                <a:tc>
                  <a:txBody>
                    <a:bodyPr/>
                    <a:lstStyle/>
                    <a:p>
                      <a:r>
                        <a:rPr lang="en-US" sz="1100"/>
                        <a:t>Affect weather patterns, influence climate</a:t>
                      </a:r>
                    </a:p>
                  </a:txBody>
                  <a:tcPr marL="57932" marR="57932" marT="28966" marB="28966" anchor="ctr"/>
                </a:tc>
                <a:extLst>
                  <a:ext uri="{0D108BD9-81ED-4DB2-BD59-A6C34878D82A}">
                    <a16:rowId xmlns:a16="http://schemas.microsoft.com/office/drawing/2014/main" val="3313273151"/>
                  </a:ext>
                </a:extLst>
              </a:tr>
              <a:tr h="579319">
                <a:tc>
                  <a:txBody>
                    <a:bodyPr/>
                    <a:lstStyle/>
                    <a:p>
                      <a:r>
                        <a:rPr lang="en-US" sz="1100" b="1"/>
                        <a:t>Biodiversity</a:t>
                      </a:r>
                      <a:endParaRPr lang="en-US" sz="1100"/>
                    </a:p>
                  </a:txBody>
                  <a:tcPr marL="57932" marR="57932" marT="28966" marB="28966" anchor="ctr"/>
                </a:tc>
                <a:tc>
                  <a:txBody>
                    <a:bodyPr/>
                    <a:lstStyle/>
                    <a:p>
                      <a:r>
                        <a:rPr lang="en-US" sz="1100"/>
                        <a:t>Home to diverse species of plants and animals</a:t>
                      </a:r>
                    </a:p>
                  </a:txBody>
                  <a:tcPr marL="57932" marR="57932" marT="28966" marB="28966" anchor="ctr"/>
                </a:tc>
                <a:tc>
                  <a:txBody>
                    <a:bodyPr/>
                    <a:lstStyle/>
                    <a:p>
                      <a:r>
                        <a:rPr lang="en-US" sz="1100"/>
                        <a:t>Supports marine life, coral reefs, and ecosystems</a:t>
                      </a:r>
                    </a:p>
                  </a:txBody>
                  <a:tcPr marL="57932" marR="57932" marT="28966" marB="28966" anchor="ctr"/>
                </a:tc>
                <a:tc>
                  <a:txBody>
                    <a:bodyPr/>
                    <a:lstStyle/>
                    <a:p>
                      <a:r>
                        <a:rPr lang="en-US" sz="1100" dirty="0"/>
                        <a:t>Host various species adapted to harsh conditions</a:t>
                      </a:r>
                    </a:p>
                  </a:txBody>
                  <a:tcPr marL="57932" marR="57932" marT="28966" marB="28966" anchor="ctr"/>
                </a:tc>
                <a:extLst>
                  <a:ext uri="{0D108BD9-81ED-4DB2-BD59-A6C34878D82A}">
                    <a16:rowId xmlns:a16="http://schemas.microsoft.com/office/drawing/2014/main" val="3139568422"/>
                  </a:ext>
                </a:extLst>
              </a:tr>
              <a:tr h="579319">
                <a:tc>
                  <a:txBody>
                    <a:bodyPr/>
                    <a:lstStyle/>
                    <a:p>
                      <a:r>
                        <a:rPr lang="en-US" sz="1100" b="1"/>
                        <a:t>Water Cycle</a:t>
                      </a:r>
                      <a:endParaRPr lang="en-US" sz="1100"/>
                    </a:p>
                  </a:txBody>
                  <a:tcPr marL="57932" marR="57932" marT="28966" marB="28966" anchor="ctr"/>
                </a:tc>
                <a:tc>
                  <a:txBody>
                    <a:bodyPr/>
                    <a:lstStyle/>
                    <a:p>
                      <a:r>
                        <a:rPr lang="en-US" sz="1100"/>
                        <a:t>Contribute to rainfall and water regulation</a:t>
                      </a:r>
                    </a:p>
                  </a:txBody>
                  <a:tcPr marL="57932" marR="57932" marT="28966" marB="28966" anchor="ctr"/>
                </a:tc>
                <a:tc>
                  <a:txBody>
                    <a:bodyPr/>
                    <a:lstStyle/>
                    <a:p>
                      <a:r>
                        <a:rPr lang="en-US" sz="1100"/>
                        <a:t>Evaporate water, influence rainfall patterns</a:t>
                      </a:r>
                    </a:p>
                  </a:txBody>
                  <a:tcPr marL="57932" marR="57932" marT="28966" marB="28966" anchor="ctr"/>
                </a:tc>
                <a:tc>
                  <a:txBody>
                    <a:bodyPr/>
                    <a:lstStyle/>
                    <a:p>
                      <a:r>
                        <a:rPr lang="en-US" sz="1100"/>
                        <a:t>Affect precipitation and water flow</a:t>
                      </a:r>
                    </a:p>
                  </a:txBody>
                  <a:tcPr marL="57932" marR="57932" marT="28966" marB="28966" anchor="ctr"/>
                </a:tc>
                <a:extLst>
                  <a:ext uri="{0D108BD9-81ED-4DB2-BD59-A6C34878D82A}">
                    <a16:rowId xmlns:a16="http://schemas.microsoft.com/office/drawing/2014/main" val="505765767"/>
                  </a:ext>
                </a:extLst>
              </a:tr>
              <a:tr h="579319">
                <a:tc>
                  <a:txBody>
                    <a:bodyPr/>
                    <a:lstStyle/>
                    <a:p>
                      <a:r>
                        <a:rPr lang="en-US" sz="1100" b="1"/>
                        <a:t>Resources</a:t>
                      </a:r>
                      <a:endParaRPr lang="en-US" sz="1100"/>
                    </a:p>
                  </a:txBody>
                  <a:tcPr marL="57932" marR="57932" marT="28966" marB="28966" anchor="ctr"/>
                </a:tc>
                <a:tc>
                  <a:txBody>
                    <a:bodyPr/>
                    <a:lstStyle/>
                    <a:p>
                      <a:r>
                        <a:rPr lang="en-US" sz="1100"/>
                        <a:t>Provide wood, food, medicine, and habitat</a:t>
                      </a:r>
                    </a:p>
                  </a:txBody>
                  <a:tcPr marL="57932" marR="57932" marT="28966" marB="28966" anchor="ctr"/>
                </a:tc>
                <a:tc>
                  <a:txBody>
                    <a:bodyPr/>
                    <a:lstStyle/>
                    <a:p>
                      <a:r>
                        <a:rPr lang="en-US" sz="1100"/>
                        <a:t>Offer food (fish), minerals, energy resources</a:t>
                      </a:r>
                    </a:p>
                  </a:txBody>
                  <a:tcPr marL="57932" marR="57932" marT="28966" marB="28966" anchor="ctr"/>
                </a:tc>
                <a:tc>
                  <a:txBody>
                    <a:bodyPr/>
                    <a:lstStyle/>
                    <a:p>
                      <a:r>
                        <a:rPr lang="en-US" sz="1100"/>
                        <a:t>Provide water sources, minerals, recreation</a:t>
                      </a:r>
                    </a:p>
                  </a:txBody>
                  <a:tcPr marL="57932" marR="57932" marT="28966" marB="28966" anchor="ctr"/>
                </a:tc>
                <a:extLst>
                  <a:ext uri="{0D108BD9-81ED-4DB2-BD59-A6C34878D82A}">
                    <a16:rowId xmlns:a16="http://schemas.microsoft.com/office/drawing/2014/main" val="3547929027"/>
                  </a:ext>
                </a:extLst>
              </a:tr>
              <a:tr h="579319">
                <a:tc>
                  <a:txBody>
                    <a:bodyPr/>
                    <a:lstStyle/>
                    <a:p>
                      <a:r>
                        <a:rPr lang="en-US" sz="1100" b="1"/>
                        <a:t>Environmental Threats</a:t>
                      </a:r>
                      <a:endParaRPr lang="en-US" sz="1100"/>
                    </a:p>
                  </a:txBody>
                  <a:tcPr marL="57932" marR="57932" marT="28966" marB="28966" anchor="ctr"/>
                </a:tc>
                <a:tc>
                  <a:txBody>
                    <a:bodyPr/>
                    <a:lstStyle/>
                    <a:p>
                      <a:r>
                        <a:rPr lang="en-US" sz="1100"/>
                        <a:t>Deforestation, illegal logging, climate change</a:t>
                      </a:r>
                    </a:p>
                  </a:txBody>
                  <a:tcPr marL="57932" marR="57932" marT="28966" marB="28966" anchor="ctr"/>
                </a:tc>
                <a:tc>
                  <a:txBody>
                    <a:bodyPr/>
                    <a:lstStyle/>
                    <a:p>
                      <a:r>
                        <a:rPr lang="en-US" sz="1100"/>
                        <a:t>Pollution, overfishing, warming waters</a:t>
                      </a:r>
                    </a:p>
                  </a:txBody>
                  <a:tcPr marL="57932" marR="57932" marT="28966" marB="28966" anchor="ctr"/>
                </a:tc>
                <a:tc>
                  <a:txBody>
                    <a:bodyPr/>
                    <a:lstStyle/>
                    <a:p>
                      <a:r>
                        <a:rPr lang="en-US" sz="1100"/>
                        <a:t>Deforestation, mining, climate change</a:t>
                      </a:r>
                    </a:p>
                  </a:txBody>
                  <a:tcPr marL="57932" marR="57932" marT="28966" marB="28966" anchor="ctr"/>
                </a:tc>
                <a:extLst>
                  <a:ext uri="{0D108BD9-81ED-4DB2-BD59-A6C34878D82A}">
                    <a16:rowId xmlns:a16="http://schemas.microsoft.com/office/drawing/2014/main" val="2368612320"/>
                  </a:ext>
                </a:extLst>
              </a:tr>
              <a:tr h="579319">
                <a:tc>
                  <a:txBody>
                    <a:bodyPr/>
                    <a:lstStyle/>
                    <a:p>
                      <a:r>
                        <a:rPr lang="en-US" sz="1100" b="1"/>
                        <a:t>Connection to Nature</a:t>
                      </a:r>
                      <a:endParaRPr lang="en-US" sz="1100"/>
                    </a:p>
                  </a:txBody>
                  <a:tcPr marL="57932" marR="57932" marT="28966" marB="28966" anchor="ctr"/>
                </a:tc>
                <a:tc>
                  <a:txBody>
                    <a:bodyPr/>
                    <a:lstStyle/>
                    <a:p>
                      <a:r>
                        <a:rPr lang="en-US" sz="1100"/>
                        <a:t>Crucial for ecosystem stability and health</a:t>
                      </a:r>
                    </a:p>
                  </a:txBody>
                  <a:tcPr marL="57932" marR="57932" marT="28966" marB="28966" anchor="ctr"/>
                </a:tc>
                <a:tc>
                  <a:txBody>
                    <a:bodyPr/>
                    <a:lstStyle/>
                    <a:p>
                      <a:r>
                        <a:rPr lang="en-US" sz="1100"/>
                        <a:t>Integral to the Earth's biosphere, life support</a:t>
                      </a:r>
                    </a:p>
                  </a:txBody>
                  <a:tcPr marL="57932" marR="57932" marT="28966" marB="28966" anchor="ctr"/>
                </a:tc>
                <a:tc>
                  <a:txBody>
                    <a:bodyPr/>
                    <a:lstStyle/>
                    <a:p>
                      <a:r>
                        <a:rPr lang="en-US" sz="1100" dirty="0"/>
                        <a:t>Influence local and global ecosystems</a:t>
                      </a:r>
                    </a:p>
                  </a:txBody>
                  <a:tcPr marL="57932" marR="57932" marT="28966" marB="28966" anchor="ctr"/>
                </a:tc>
                <a:extLst>
                  <a:ext uri="{0D108BD9-81ED-4DB2-BD59-A6C34878D82A}">
                    <a16:rowId xmlns:a16="http://schemas.microsoft.com/office/drawing/2014/main" val="168308335"/>
                  </a:ext>
                </a:extLst>
              </a:tr>
            </a:tbl>
          </a:graphicData>
        </a:graphic>
      </p:graphicFrame>
      <p:sp>
        <p:nvSpPr>
          <p:cNvPr id="4" name="TextBox 3">
            <a:extLst>
              <a:ext uri="{FF2B5EF4-FFF2-40B4-BE49-F238E27FC236}">
                <a16:creationId xmlns:a16="http://schemas.microsoft.com/office/drawing/2014/main" id="{7D448251-0DFB-C078-8DA4-59E24B90E63B}"/>
              </a:ext>
            </a:extLst>
          </p:cNvPr>
          <p:cNvSpPr txBox="1"/>
          <p:nvPr/>
        </p:nvSpPr>
        <p:spPr>
          <a:xfrm>
            <a:off x="1167493" y="522514"/>
            <a:ext cx="5233307" cy="369332"/>
          </a:xfrm>
          <a:prstGeom prst="rect">
            <a:avLst/>
          </a:prstGeom>
          <a:noFill/>
        </p:spPr>
        <p:txBody>
          <a:bodyPr wrap="square" rtlCol="0">
            <a:spAutoFit/>
          </a:bodyPr>
          <a:lstStyle/>
          <a:p>
            <a:r>
              <a:rPr lang="en-US" dirty="0"/>
              <a:t>CONNECTION :</a:t>
            </a:r>
          </a:p>
        </p:txBody>
      </p:sp>
      <p:sp>
        <p:nvSpPr>
          <p:cNvPr id="5" name="Date Placeholder 4">
            <a:extLst>
              <a:ext uri="{FF2B5EF4-FFF2-40B4-BE49-F238E27FC236}">
                <a16:creationId xmlns:a16="http://schemas.microsoft.com/office/drawing/2014/main" id="{B32AC085-9F4C-DADB-381C-D417C9A5E225}"/>
              </a:ext>
            </a:extLst>
          </p:cNvPr>
          <p:cNvSpPr>
            <a:spLocks noGrp="1"/>
          </p:cNvSpPr>
          <p:nvPr>
            <p:ph type="dt" sz="half" idx="10"/>
          </p:nvPr>
        </p:nvSpPr>
        <p:spPr/>
        <p:txBody>
          <a:bodyPr/>
          <a:lstStyle/>
          <a:p>
            <a:fld id="{749E16A7-565E-46D3-A8D7-C9CF946CBC5A}" type="datetime1">
              <a:rPr lang="en-US" smtClean="0"/>
              <a:t>12/23/2024</a:t>
            </a:fld>
            <a:endParaRPr lang="en-US"/>
          </a:p>
        </p:txBody>
      </p:sp>
      <p:sp>
        <p:nvSpPr>
          <p:cNvPr id="6" name="Footer Placeholder 5">
            <a:extLst>
              <a:ext uri="{FF2B5EF4-FFF2-40B4-BE49-F238E27FC236}">
                <a16:creationId xmlns:a16="http://schemas.microsoft.com/office/drawing/2014/main" id="{F5AD1034-A7BD-8D6A-6B32-4E9E47352E16}"/>
              </a:ext>
            </a:extLst>
          </p:cNvPr>
          <p:cNvSpPr>
            <a:spLocks noGrp="1"/>
          </p:cNvSpPr>
          <p:nvPr>
            <p:ph type="ftr" sz="quarter" idx="11"/>
          </p:nvPr>
        </p:nvSpPr>
        <p:spPr/>
        <p:txBody>
          <a:bodyPr/>
          <a:lstStyle/>
          <a:p>
            <a:r>
              <a:rPr lang="en-US"/>
              <a:t>Hadia ( 01-041-20)</a:t>
            </a:r>
          </a:p>
        </p:txBody>
      </p:sp>
      <p:sp>
        <p:nvSpPr>
          <p:cNvPr id="7" name="Slide Number Placeholder 6">
            <a:extLst>
              <a:ext uri="{FF2B5EF4-FFF2-40B4-BE49-F238E27FC236}">
                <a16:creationId xmlns:a16="http://schemas.microsoft.com/office/drawing/2014/main" id="{06CDBBB3-C0A9-B2FA-C0B4-6705A2F0222A}"/>
              </a:ext>
            </a:extLst>
          </p:cNvPr>
          <p:cNvSpPr>
            <a:spLocks noGrp="1"/>
          </p:cNvSpPr>
          <p:nvPr>
            <p:ph type="sldNum" sz="quarter" idx="12"/>
          </p:nvPr>
        </p:nvSpPr>
        <p:spPr/>
        <p:txBody>
          <a:bodyPr/>
          <a:lstStyle/>
          <a:p>
            <a:fld id="{2C46BB42-41C9-4DE3-A4E7-81D353E025F6}" type="slidenum">
              <a:rPr lang="en-US" smtClean="0"/>
              <a:t>6</a:t>
            </a:fld>
            <a:endParaRPr lang="en-US"/>
          </a:p>
        </p:txBody>
      </p:sp>
    </p:spTree>
    <p:extLst>
      <p:ext uri="{BB962C8B-B14F-4D97-AF65-F5344CB8AC3E}">
        <p14:creationId xmlns:p14="http://schemas.microsoft.com/office/powerpoint/2010/main" val="2082568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5814CEFB-105A-51F4-AC37-BC1046FD2D52}"/>
              </a:ext>
            </a:extLst>
          </p:cNvPr>
          <p:cNvGraphicFramePr/>
          <p:nvPr>
            <p:extLst>
              <p:ext uri="{D42A27DB-BD31-4B8C-83A1-F6EECF244321}">
                <p14:modId xmlns:p14="http://schemas.microsoft.com/office/powerpoint/2010/main" val="2670172906"/>
              </p:ext>
            </p:extLst>
          </p:nvPr>
        </p:nvGraphicFramePr>
        <p:xfrm>
          <a:off x="2032000" y="1053194"/>
          <a:ext cx="8140700" cy="40494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12CB4BC8-F85B-1926-3C91-ACDDBF108B6C}"/>
              </a:ext>
            </a:extLst>
          </p:cNvPr>
          <p:cNvSpPr>
            <a:spLocks noGrp="1"/>
          </p:cNvSpPr>
          <p:nvPr>
            <p:ph type="dt" sz="half" idx="10"/>
          </p:nvPr>
        </p:nvSpPr>
        <p:spPr/>
        <p:txBody>
          <a:bodyPr/>
          <a:lstStyle/>
          <a:p>
            <a:fld id="{96D144EB-F699-4BEB-9535-D6A81451886C}" type="datetime1">
              <a:rPr lang="en-US" smtClean="0"/>
              <a:t>12/23/2024</a:t>
            </a:fld>
            <a:endParaRPr lang="en-US"/>
          </a:p>
        </p:txBody>
      </p:sp>
      <p:sp>
        <p:nvSpPr>
          <p:cNvPr id="4" name="Footer Placeholder 3">
            <a:extLst>
              <a:ext uri="{FF2B5EF4-FFF2-40B4-BE49-F238E27FC236}">
                <a16:creationId xmlns:a16="http://schemas.microsoft.com/office/drawing/2014/main" id="{682B9F06-7BE3-AAC9-3929-3CC0F59EA9D7}"/>
              </a:ext>
            </a:extLst>
          </p:cNvPr>
          <p:cNvSpPr>
            <a:spLocks noGrp="1"/>
          </p:cNvSpPr>
          <p:nvPr>
            <p:ph type="ftr" sz="quarter" idx="11"/>
          </p:nvPr>
        </p:nvSpPr>
        <p:spPr/>
        <p:txBody>
          <a:bodyPr/>
          <a:lstStyle/>
          <a:p>
            <a:r>
              <a:rPr lang="en-US"/>
              <a:t>Hadia ( 01-041-20)</a:t>
            </a:r>
          </a:p>
        </p:txBody>
      </p:sp>
      <p:sp>
        <p:nvSpPr>
          <p:cNvPr id="5" name="Slide Number Placeholder 4">
            <a:extLst>
              <a:ext uri="{FF2B5EF4-FFF2-40B4-BE49-F238E27FC236}">
                <a16:creationId xmlns:a16="http://schemas.microsoft.com/office/drawing/2014/main" id="{B48E1997-4C93-0BCF-1413-071BED54A36B}"/>
              </a:ext>
            </a:extLst>
          </p:cNvPr>
          <p:cNvSpPr>
            <a:spLocks noGrp="1"/>
          </p:cNvSpPr>
          <p:nvPr>
            <p:ph type="sldNum" sz="quarter" idx="12"/>
          </p:nvPr>
        </p:nvSpPr>
        <p:spPr/>
        <p:txBody>
          <a:bodyPr/>
          <a:lstStyle/>
          <a:p>
            <a:fld id="{2C46BB42-41C9-4DE3-A4E7-81D353E025F6}" type="slidenum">
              <a:rPr lang="en-US" smtClean="0"/>
              <a:t>7</a:t>
            </a:fld>
            <a:endParaRPr lang="en-US"/>
          </a:p>
        </p:txBody>
      </p:sp>
    </p:spTree>
    <p:extLst>
      <p:ext uri="{BB962C8B-B14F-4D97-AF65-F5344CB8AC3E}">
        <p14:creationId xmlns:p14="http://schemas.microsoft.com/office/powerpoint/2010/main" val="342277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07A33F-8D9D-E5A6-788A-6740FB8E4893}"/>
              </a:ext>
            </a:extLst>
          </p:cNvPr>
          <p:cNvSpPr txBox="1"/>
          <p:nvPr/>
        </p:nvSpPr>
        <p:spPr>
          <a:xfrm>
            <a:off x="2808514" y="2718707"/>
            <a:ext cx="4898572" cy="923330"/>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pPr algn="ctr"/>
            <a:r>
              <a:rPr lang="en-US" dirty="0"/>
              <a:t>THANK  YOU </a:t>
            </a:r>
          </a:p>
          <a:p>
            <a:pPr algn="ctr"/>
            <a:r>
              <a:rPr lang="en-US" dirty="0"/>
              <a:t> FOR </a:t>
            </a:r>
          </a:p>
          <a:p>
            <a:pPr algn="ctr"/>
            <a:r>
              <a:rPr lang="en-US" dirty="0"/>
              <a:t>BEING WITH ME </a:t>
            </a:r>
          </a:p>
        </p:txBody>
      </p:sp>
      <p:sp>
        <p:nvSpPr>
          <p:cNvPr id="3" name="Date Placeholder 2">
            <a:extLst>
              <a:ext uri="{FF2B5EF4-FFF2-40B4-BE49-F238E27FC236}">
                <a16:creationId xmlns:a16="http://schemas.microsoft.com/office/drawing/2014/main" id="{A80090CB-05FD-1097-AB67-D3C4F11F0C96}"/>
              </a:ext>
            </a:extLst>
          </p:cNvPr>
          <p:cNvSpPr>
            <a:spLocks noGrp="1"/>
          </p:cNvSpPr>
          <p:nvPr>
            <p:ph type="dt" sz="half" idx="10"/>
          </p:nvPr>
        </p:nvSpPr>
        <p:spPr/>
        <p:txBody>
          <a:bodyPr/>
          <a:lstStyle/>
          <a:p>
            <a:fld id="{9081B3C6-D3C1-4515-BA03-C3001A358BA3}" type="datetime1">
              <a:rPr lang="en-US" smtClean="0"/>
              <a:t>12/23/2024</a:t>
            </a:fld>
            <a:endParaRPr lang="en-US"/>
          </a:p>
        </p:txBody>
      </p:sp>
      <p:sp>
        <p:nvSpPr>
          <p:cNvPr id="4" name="Footer Placeholder 3">
            <a:extLst>
              <a:ext uri="{FF2B5EF4-FFF2-40B4-BE49-F238E27FC236}">
                <a16:creationId xmlns:a16="http://schemas.microsoft.com/office/drawing/2014/main" id="{62AAB3CA-A415-AB48-3496-6765B4012731}"/>
              </a:ext>
            </a:extLst>
          </p:cNvPr>
          <p:cNvSpPr>
            <a:spLocks noGrp="1"/>
          </p:cNvSpPr>
          <p:nvPr>
            <p:ph type="ftr" sz="quarter" idx="11"/>
          </p:nvPr>
        </p:nvSpPr>
        <p:spPr/>
        <p:txBody>
          <a:bodyPr/>
          <a:lstStyle/>
          <a:p>
            <a:r>
              <a:rPr lang="en-US"/>
              <a:t>Hadia ( 01-041-20)</a:t>
            </a:r>
          </a:p>
        </p:txBody>
      </p:sp>
      <p:sp>
        <p:nvSpPr>
          <p:cNvPr id="5" name="Slide Number Placeholder 4">
            <a:extLst>
              <a:ext uri="{FF2B5EF4-FFF2-40B4-BE49-F238E27FC236}">
                <a16:creationId xmlns:a16="http://schemas.microsoft.com/office/drawing/2014/main" id="{F9234FD7-D087-2BBE-DBEE-98BC381F199E}"/>
              </a:ext>
            </a:extLst>
          </p:cNvPr>
          <p:cNvSpPr>
            <a:spLocks noGrp="1"/>
          </p:cNvSpPr>
          <p:nvPr>
            <p:ph type="sldNum" sz="quarter" idx="12"/>
          </p:nvPr>
        </p:nvSpPr>
        <p:spPr/>
        <p:txBody>
          <a:bodyPr/>
          <a:lstStyle/>
          <a:p>
            <a:fld id="{2C46BB42-41C9-4DE3-A4E7-81D353E025F6}" type="slidenum">
              <a:rPr lang="en-US" smtClean="0"/>
              <a:t>8</a:t>
            </a:fld>
            <a:endParaRPr lang="en-US"/>
          </a:p>
        </p:txBody>
      </p:sp>
    </p:spTree>
    <p:extLst>
      <p:ext uri="{BB962C8B-B14F-4D97-AF65-F5344CB8AC3E}">
        <p14:creationId xmlns:p14="http://schemas.microsoft.com/office/powerpoint/2010/main" val="1411725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46</TotalTime>
  <Words>407</Words>
  <Application>Microsoft Office PowerPoint</Application>
  <PresentationFormat>Widescreen</PresentationFormat>
  <Paragraphs>72</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Ashek</dc:creator>
  <cp:lastModifiedBy>HADIA ISLAM</cp:lastModifiedBy>
  <cp:revision>3</cp:revision>
  <dcterms:created xsi:type="dcterms:W3CDTF">2024-12-08T11:22:23Z</dcterms:created>
  <dcterms:modified xsi:type="dcterms:W3CDTF">2024-12-23T09:11:56Z</dcterms:modified>
</cp:coreProperties>
</file>

<file path=docProps/thumbnail.jpeg>
</file>